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7" r:id="rId9"/>
    <p:sldId id="268" r:id="rId10"/>
    <p:sldId id="269" r:id="rId11"/>
    <p:sldId id="271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4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2A568-476C-4ABC-859C-80BD84ADE1E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A2AA1-3096-46EA-A83F-275A04DF0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67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0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1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0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8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1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0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3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1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34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2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9D180-7CF6-4463-8C20-875FC88EB03E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95B10-6D61-4B67-AC0D-24134CC92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3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Why we need the theory of social complexity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8188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Opposition to Vaccinations</a:t>
            </a:r>
          </a:p>
          <a:p>
            <a:r>
              <a:rPr lang="en-US" sz="3600" dirty="0" smtClean="0"/>
              <a:t>A Model of Societal Complexity</a:t>
            </a:r>
          </a:p>
          <a:p>
            <a:endParaRPr lang="en-US" sz="3600" dirty="0" smtClean="0"/>
          </a:p>
          <a:p>
            <a:r>
              <a:rPr lang="en-US" dirty="0" smtClean="0"/>
              <a:t>Stephen Taylor</a:t>
            </a:r>
          </a:p>
          <a:p>
            <a:r>
              <a:rPr lang="en-US" dirty="0" smtClean="0"/>
              <a:t>September, 2019</a:t>
            </a:r>
            <a:endParaRPr lang="en-US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1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Stephen Taylor</a:t>
            </a:r>
          </a:p>
          <a:p>
            <a:r>
              <a:rPr lang="en-US" dirty="0" smtClean="0"/>
              <a:t>Montréal, Québec, Canada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stevetaylorphd@hotmail.com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4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Social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</a:t>
            </a:r>
          </a:p>
          <a:p>
            <a:r>
              <a:rPr lang="en-US" dirty="0" smtClean="0"/>
              <a:t>living in geographic communities with similar people with similar attitudes, ethics, religion, etc..</a:t>
            </a:r>
          </a:p>
          <a:p>
            <a:r>
              <a:rPr lang="en-US" dirty="0" smtClean="0"/>
              <a:t>Most of life lived Face to Face</a:t>
            </a:r>
          </a:p>
          <a:p>
            <a:r>
              <a:rPr lang="en-US" dirty="0" smtClean="0"/>
              <a:t>New-comers adopt community ways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</a:t>
            </a:r>
          </a:p>
          <a:p>
            <a:r>
              <a:rPr lang="en-US" dirty="0" smtClean="0"/>
              <a:t>living simultaneously in several communities of interest.</a:t>
            </a:r>
          </a:p>
          <a:p>
            <a:r>
              <a:rPr lang="en-US" dirty="0" smtClean="0"/>
              <a:t>geographic communities are less important.</a:t>
            </a:r>
          </a:p>
          <a:p>
            <a:r>
              <a:rPr lang="en-US" dirty="0" smtClean="0"/>
              <a:t>Life is lived more through various electronic social media.</a:t>
            </a:r>
          </a:p>
          <a:p>
            <a:r>
              <a:rPr lang="en-US" dirty="0" smtClean="0"/>
              <a:t>New-comers maintain their culture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7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Leads to social diversity &amp;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More and more people, </a:t>
            </a:r>
          </a:p>
          <a:p>
            <a:endParaRPr lang="en-US" b="1" dirty="0" smtClean="0"/>
          </a:p>
          <a:p>
            <a:pPr marL="914400" lvl="2" indent="0">
              <a:buNone/>
            </a:pPr>
            <a:r>
              <a:rPr lang="en-US" sz="2800" b="1" dirty="0" smtClean="0"/>
              <a:t>more and more diversity of ideas, standards, ethics, </a:t>
            </a:r>
          </a:p>
          <a:p>
            <a:pPr marL="914400" lvl="2" indent="0">
              <a:buNone/>
            </a:pPr>
            <a:endParaRPr lang="en-US" sz="2800" b="1" dirty="0" smtClean="0"/>
          </a:p>
          <a:p>
            <a:pPr marL="914400" lvl="2" indent="0">
              <a:buNone/>
            </a:pPr>
            <a:r>
              <a:rPr lang="en-US" b="1" dirty="0"/>
              <a:t>	</a:t>
            </a:r>
            <a:r>
              <a:rPr lang="en-US" sz="2800" b="1" dirty="0" smtClean="0"/>
              <a:t>and consequent increased complexity.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1152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vaccination: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ANTIVAXXERS – People who refuse to be vaccinated and/or refuse to have their children vaccinated.</a:t>
            </a:r>
          </a:p>
          <a:p>
            <a:endParaRPr lang="en-US" dirty="0"/>
          </a:p>
          <a:p>
            <a:r>
              <a:rPr lang="en-US" dirty="0" smtClean="0"/>
              <a:t>World Health Organization (WHO) regards this phenomenon to be among the 10 most serious global health problems.</a:t>
            </a:r>
          </a:p>
          <a:p>
            <a:endParaRPr lang="en-US" dirty="0"/>
          </a:p>
          <a:p>
            <a:r>
              <a:rPr lang="en-US" dirty="0" smtClean="0"/>
              <a:t>Why?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4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of vaccination may be a 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Public Health strategies have been so successful in improving environments that people in much of the world have not been exposed to the reality of devastating diseases.</a:t>
            </a:r>
          </a:p>
          <a:p>
            <a:r>
              <a:rPr lang="en-US" dirty="0" smtClean="0"/>
              <a:t>Polio, small pox, whooping cough </a:t>
            </a:r>
          </a:p>
          <a:p>
            <a:endParaRPr lang="en-US" dirty="0"/>
          </a:p>
          <a:p>
            <a:r>
              <a:rPr lang="en-US" dirty="0" smtClean="0"/>
              <a:t>Emergence of New Measles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0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important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False link between early childhood vaccination and autism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Distrust of Health industries—big pharma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Denigration of Expertise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Culture &amp; religious objections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Lack of or poor quality health and science education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Fake science, news and even conferences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9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Societal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Multiple factors influencing the problem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Many diverse actors and interest groups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Various types and degrees of Power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The situations provoke strong emotional responses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Lack of simple solutions, or in fact, a simple solution is WRONG!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SOME POWER RELATIONSHIPS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244876"/>
              </p:ext>
            </p:extLst>
          </p:nvPr>
        </p:nvGraphicFramePr>
        <p:xfrm>
          <a:off x="838200" y="1364564"/>
          <a:ext cx="10515600" cy="5172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3009314"/>
                <a:gridCol w="478301"/>
                <a:gridCol w="3587262"/>
                <a:gridCol w="1337603"/>
              </a:tblGrid>
              <a:tr h="4120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4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GOVERNMENT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LEGISLATORS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MAKE LAWS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0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 HEALTH WORKERS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OF PERSUASION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EDUCATORS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POWER OF PERSUASION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406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6098">
                <a:tc>
                  <a:txBody>
                    <a:bodyPr/>
                    <a:lstStyle/>
                    <a:p>
                      <a:r>
                        <a:rPr lang="en-US" dirty="0" smtClean="0"/>
                        <a:t>MEDICAL WORKERS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POWER OF PERSUASION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686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NURSES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POWER OF PERSUASION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087">
                <a:tc>
                  <a:txBody>
                    <a:bodyPr/>
                    <a:lstStyle/>
                    <a:p>
                      <a:r>
                        <a:rPr lang="en-US" dirty="0" smtClean="0"/>
                        <a:t>MEDICAL INDUSTRY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506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087">
                <a:tc>
                  <a:txBody>
                    <a:bodyPr/>
                    <a:lstStyle/>
                    <a:p>
                      <a:r>
                        <a:rPr lang="en-US" dirty="0" smtClean="0"/>
                        <a:t>PARENTS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VAXXERS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VACCINATE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0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ANTI-VAXXERS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DON’T VACCINATE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44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APPLYING THE COMPRAM METHODOLOGY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BRINGS REPRESENTATIVES OF ALL ACTORS AND AFFECTED PEOPLE TOGETHER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DEFINES TERMINOLOGY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ACCOUNTS FOR POWER AND EMOTIONAL ASPECTS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ALLOWS FOR OPEN DISCUSSION OF THE ISSUES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DEVELOPS WAYS OF HANDLING A PROBLEM THAT ARE ACCEPTABLE TO ALL INTEREST GROUPS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042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366</Words>
  <Application>Microsoft Office PowerPoint</Application>
  <PresentationFormat>Custom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Why we need the theory of social complexity:</vt:lpstr>
      <vt:lpstr>Increasing Social Complexity</vt:lpstr>
      <vt:lpstr>Leads to social diversity &amp; complexity</vt:lpstr>
      <vt:lpstr>Opposition to vaccination: an example</vt:lpstr>
      <vt:lpstr>Success of vaccination may be a cause</vt:lpstr>
      <vt:lpstr>Other important factors</vt:lpstr>
      <vt:lpstr>Complex Societal Problem</vt:lpstr>
      <vt:lpstr>SOME POWER RELATIONSHIPS</vt:lpstr>
      <vt:lpstr>APPLYING THE COMPRAM METHODOLOGY</vt:lpstr>
      <vt:lpstr>COMMENTS AND QUESTIONS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we need the theory of social complexity:</dc:title>
  <dc:creator>DeTombe</dc:creator>
  <cp:lastModifiedBy>AmbertonGuest</cp:lastModifiedBy>
  <cp:revision>15</cp:revision>
  <cp:lastPrinted>2019-09-10T18:09:03Z</cp:lastPrinted>
  <dcterms:created xsi:type="dcterms:W3CDTF">2019-09-10T13:56:00Z</dcterms:created>
  <dcterms:modified xsi:type="dcterms:W3CDTF">2019-09-20T05:48:46Z</dcterms:modified>
</cp:coreProperties>
</file>