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2" r:id="rId2"/>
  </p:sldMasterIdLst>
  <p:notesMasterIdLst>
    <p:notesMasterId r:id="rId25"/>
  </p:notesMasterIdLst>
  <p:handoutMasterIdLst>
    <p:handoutMasterId r:id="rId26"/>
  </p:handoutMasterIdLst>
  <p:sldIdLst>
    <p:sldId id="281" r:id="rId3"/>
    <p:sldId id="328" r:id="rId4"/>
    <p:sldId id="306" r:id="rId5"/>
    <p:sldId id="307" r:id="rId6"/>
    <p:sldId id="308" r:id="rId7"/>
    <p:sldId id="259" r:id="rId8"/>
    <p:sldId id="321" r:id="rId9"/>
    <p:sldId id="322" r:id="rId10"/>
    <p:sldId id="314" r:id="rId11"/>
    <p:sldId id="323" r:id="rId12"/>
    <p:sldId id="324" r:id="rId13"/>
    <p:sldId id="325" r:id="rId14"/>
    <p:sldId id="327" r:id="rId15"/>
    <p:sldId id="326" r:id="rId16"/>
    <p:sldId id="309" r:id="rId17"/>
    <p:sldId id="310" r:id="rId18"/>
    <p:sldId id="311" r:id="rId19"/>
    <p:sldId id="329" r:id="rId20"/>
    <p:sldId id="313" r:id="rId21"/>
    <p:sldId id="317" r:id="rId22"/>
    <p:sldId id="318" r:id="rId23"/>
    <p:sldId id="272" r:id="rId24"/>
  </p:sldIdLst>
  <p:sldSz cx="12192000" cy="6858000"/>
  <p:notesSz cx="7102475" cy="10234613"/>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1117" userDrawn="1">
          <p15:clr>
            <a:srgbClr val="A4A3A4"/>
          </p15:clr>
        </p15:guide>
        <p15:guide id="3" orient="horz" pos="346" userDrawn="1">
          <p15:clr>
            <a:srgbClr val="A4A3A4"/>
          </p15:clr>
        </p15:guide>
        <p15:guide id="4" orient="horz" pos="2568" userDrawn="1">
          <p15:clr>
            <a:srgbClr val="A4A3A4"/>
          </p15:clr>
        </p15:guide>
        <p15:guide id="5" orient="horz" pos="4156" userDrawn="1">
          <p15:clr>
            <a:srgbClr val="A4A3A4"/>
          </p15:clr>
        </p15:guide>
        <p15:guide id="6" orient="horz" pos="3884" userDrawn="1">
          <p15:clr>
            <a:srgbClr val="A4A3A4"/>
          </p15:clr>
        </p15:guide>
        <p15:guide id="7" orient="horz" pos="1570" userDrawn="1">
          <p15:clr>
            <a:srgbClr val="A4A3A4"/>
          </p15:clr>
        </p15:guide>
        <p15:guide id="8" pos="272" userDrawn="1">
          <p15:clr>
            <a:srgbClr val="A4A3A4"/>
          </p15:clr>
        </p15:guide>
        <p15:guide id="9" pos="7408" userDrawn="1">
          <p15:clr>
            <a:srgbClr val="A4A3A4"/>
          </p15:clr>
        </p15:guide>
        <p15:guide id="10" pos="575" userDrawn="1">
          <p15:clr>
            <a:srgbClr val="A4A3A4"/>
          </p15:clr>
        </p15:guide>
        <p15:guide id="11" pos="5896" userDrawn="1">
          <p15:clr>
            <a:srgbClr val="A4A3A4"/>
          </p15:clr>
        </p15:guide>
        <p15:guide id="12" pos="1663" userDrawn="1">
          <p15:clr>
            <a:srgbClr val="A4A3A4"/>
          </p15:clr>
        </p15:guide>
        <p15:guide id="13" pos="4565" userDrawn="1">
          <p15:clr>
            <a:srgbClr val="A4A3A4"/>
          </p15:clr>
        </p15:guide>
        <p15:guide id="14" pos="4475" userDrawn="1">
          <p15:clr>
            <a:srgbClr val="A4A3A4"/>
          </p15:clr>
        </p15:guide>
        <p15:guide id="15" pos="6017"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3793"/>
        <p:guide orient="horz" pos="1117"/>
        <p:guide orient="horz" pos="346"/>
        <p:guide orient="horz" pos="2568"/>
        <p:guide orient="horz" pos="4156"/>
        <p:guide orient="horz" pos="3884"/>
        <p:guide orient="horz" pos="1570"/>
        <p:guide pos="272"/>
        <p:guide pos="7408"/>
        <p:guide pos="575"/>
        <p:guide pos="5896"/>
        <p:guide pos="1663"/>
        <p:guide pos="4565"/>
        <p:guide pos="4475"/>
        <p:guide pos="6017"/>
      </p:guideLst>
    </p:cSldViewPr>
  </p:slideViewPr>
  <p:notesTextViewPr>
    <p:cViewPr>
      <p:scale>
        <a:sx n="100" d="100"/>
        <a:sy n="100" d="100"/>
      </p:scale>
      <p:origin x="0" y="0"/>
    </p:cViewPr>
  </p:notesTextViewPr>
  <p:notesViewPr>
    <p:cSldViewPr>
      <p:cViewPr varScale="1">
        <p:scale>
          <a:sx n="83" d="100"/>
          <a:sy n="83" d="100"/>
        </p:scale>
        <p:origin x="-3096" y="-84"/>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D2D7A9-1EF1-4951-AF37-97508792A1BE}"/>
              </a:ext>
            </a:extLst>
          </p:cNvPr>
          <p:cNvSpPr>
            <a:spLocks noGrp="1"/>
          </p:cNvSpPr>
          <p:nvPr>
            <p:ph type="hdr" sz="quarter"/>
          </p:nvPr>
        </p:nvSpPr>
        <p:spPr>
          <a:xfrm>
            <a:off x="0" y="0"/>
            <a:ext cx="3078163" cy="511175"/>
          </a:xfrm>
          <a:prstGeom prst="rect">
            <a:avLst/>
          </a:prstGeom>
        </p:spPr>
        <p:txBody>
          <a:bodyPr vert="horz" lIns="99066" tIns="49533" rIns="99066" bIns="49533" rtlCol="0"/>
          <a:lstStyle>
            <a:lvl1pPr algn="l" eaLnBrk="1" fontAlgn="auto" hangingPunct="1">
              <a:spcBef>
                <a:spcPts val="0"/>
              </a:spcBef>
              <a:spcAft>
                <a:spcPts val="0"/>
              </a:spcAft>
              <a:defRPr sz="900">
                <a:latin typeface="+mn-lt"/>
              </a:defRPr>
            </a:lvl1pPr>
          </a:lstStyle>
          <a:p>
            <a:pPr>
              <a:defRPr/>
            </a:pPr>
            <a:endParaRPr lang="en-GB"/>
          </a:p>
        </p:txBody>
      </p:sp>
      <p:sp>
        <p:nvSpPr>
          <p:cNvPr id="3" name="Date Placeholder 2">
            <a:extLst>
              <a:ext uri="{FF2B5EF4-FFF2-40B4-BE49-F238E27FC236}">
                <a16:creationId xmlns:a16="http://schemas.microsoft.com/office/drawing/2014/main" id="{41B3D00D-877D-461D-8CD7-4DBF76E1AD37}"/>
              </a:ext>
            </a:extLst>
          </p:cNvPr>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eaLnBrk="1" fontAlgn="auto" hangingPunct="1">
              <a:spcBef>
                <a:spcPts val="0"/>
              </a:spcBef>
              <a:spcAft>
                <a:spcPts val="0"/>
              </a:spcAft>
              <a:defRPr sz="900">
                <a:latin typeface="+mn-lt"/>
              </a:defRPr>
            </a:lvl1pPr>
          </a:lstStyle>
          <a:p>
            <a:pPr>
              <a:defRPr/>
            </a:pPr>
            <a:fld id="{E0CE9BE7-CC22-46C9-B395-CD208947E21C}" type="datetimeFigureOut">
              <a:rPr lang="fi-FI"/>
              <a:pPr>
                <a:defRPr/>
              </a:pPr>
              <a:t>19.9.2019</a:t>
            </a:fld>
            <a:endParaRPr lang="en-GB" dirty="0"/>
          </a:p>
        </p:txBody>
      </p:sp>
      <p:sp>
        <p:nvSpPr>
          <p:cNvPr id="4" name="Footer Placeholder 3">
            <a:extLst>
              <a:ext uri="{FF2B5EF4-FFF2-40B4-BE49-F238E27FC236}">
                <a16:creationId xmlns:a16="http://schemas.microsoft.com/office/drawing/2014/main" id="{80A84C94-0642-4DB0-BF03-5A957332F340}"/>
              </a:ext>
            </a:extLst>
          </p:cNvPr>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eaLnBrk="1" fontAlgn="auto" hangingPunct="1">
              <a:spcBef>
                <a:spcPts val="0"/>
              </a:spcBef>
              <a:spcAft>
                <a:spcPts val="0"/>
              </a:spcAft>
              <a:defRPr sz="900">
                <a:latin typeface="+mn-lt"/>
              </a:defRPr>
            </a:lvl1pPr>
          </a:lstStyle>
          <a:p>
            <a:pPr>
              <a:defRPr/>
            </a:pPr>
            <a:endParaRPr lang="en-GB"/>
          </a:p>
        </p:txBody>
      </p:sp>
      <p:sp>
        <p:nvSpPr>
          <p:cNvPr id="5" name="Slide Number Placeholder 4">
            <a:extLst>
              <a:ext uri="{FF2B5EF4-FFF2-40B4-BE49-F238E27FC236}">
                <a16:creationId xmlns:a16="http://schemas.microsoft.com/office/drawing/2014/main" id="{FF59E8E3-DEF0-40B0-B136-2E4971828EC6}"/>
              </a:ext>
            </a:extLst>
          </p:cNvPr>
          <p:cNvSpPr>
            <a:spLocks noGrp="1"/>
          </p:cNvSpPr>
          <p:nvPr>
            <p:ph type="sldNum" sz="quarter" idx="3"/>
          </p:nvPr>
        </p:nvSpPr>
        <p:spPr>
          <a:xfrm>
            <a:off x="4022725" y="9721850"/>
            <a:ext cx="3078163" cy="511175"/>
          </a:xfrm>
          <a:prstGeom prst="rect">
            <a:avLst/>
          </a:prstGeom>
        </p:spPr>
        <p:txBody>
          <a:bodyPr vert="horz" wrap="square" lIns="99066" tIns="49533" rIns="99066" bIns="49533" numCol="1" anchor="b" anchorCtr="0" compatLnSpc="1">
            <a:prstTxWarp prst="textNoShape">
              <a:avLst/>
            </a:prstTxWarp>
          </a:bodyPr>
          <a:lstStyle>
            <a:lvl1pPr algn="r" eaLnBrk="1" hangingPunct="1">
              <a:defRPr sz="900"/>
            </a:lvl1pPr>
          </a:lstStyle>
          <a:p>
            <a:pPr>
              <a:defRPr/>
            </a:pPr>
            <a:fld id="{03E15F3C-0C23-4EF2-A6B6-3A8AF1859824}"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751C6A-26DF-4064-BBCA-7B3ED0C11FB5}"/>
              </a:ext>
            </a:extLst>
          </p:cNvPr>
          <p:cNvSpPr>
            <a:spLocks noGrp="1"/>
          </p:cNvSpPr>
          <p:nvPr>
            <p:ph type="hdr" sz="quarter"/>
          </p:nvPr>
        </p:nvSpPr>
        <p:spPr>
          <a:xfrm>
            <a:off x="0" y="0"/>
            <a:ext cx="3078163" cy="511175"/>
          </a:xfrm>
          <a:prstGeom prst="rect">
            <a:avLst/>
          </a:prstGeom>
        </p:spPr>
        <p:txBody>
          <a:bodyPr vert="horz" lIns="99066" tIns="49533" rIns="99066" bIns="49533" rtlCol="0"/>
          <a:lstStyle>
            <a:lvl1pPr algn="l" eaLnBrk="1" fontAlgn="auto" hangingPunct="1">
              <a:spcBef>
                <a:spcPts val="0"/>
              </a:spcBef>
              <a:spcAft>
                <a:spcPts val="0"/>
              </a:spcAft>
              <a:defRPr sz="900">
                <a:latin typeface="+mn-lt"/>
              </a:defRPr>
            </a:lvl1pPr>
          </a:lstStyle>
          <a:p>
            <a:pPr>
              <a:defRPr/>
            </a:pPr>
            <a:endParaRPr lang="en-GB"/>
          </a:p>
        </p:txBody>
      </p:sp>
      <p:sp>
        <p:nvSpPr>
          <p:cNvPr id="3" name="Date Placeholder 2">
            <a:extLst>
              <a:ext uri="{FF2B5EF4-FFF2-40B4-BE49-F238E27FC236}">
                <a16:creationId xmlns:a16="http://schemas.microsoft.com/office/drawing/2014/main" id="{C0481DD1-6F0C-4039-BAC9-055385647BE5}"/>
              </a:ext>
            </a:extLst>
          </p:cNvPr>
          <p:cNvSpPr>
            <a:spLocks noGrp="1"/>
          </p:cNvSpPr>
          <p:nvPr>
            <p:ph type="dt" idx="1"/>
          </p:nvPr>
        </p:nvSpPr>
        <p:spPr>
          <a:xfrm>
            <a:off x="4022725" y="0"/>
            <a:ext cx="3078163" cy="511175"/>
          </a:xfrm>
          <a:prstGeom prst="rect">
            <a:avLst/>
          </a:prstGeom>
        </p:spPr>
        <p:txBody>
          <a:bodyPr vert="horz" lIns="99066" tIns="49533" rIns="99066" bIns="49533" rtlCol="0"/>
          <a:lstStyle>
            <a:lvl1pPr algn="r" eaLnBrk="1" fontAlgn="auto" hangingPunct="1">
              <a:spcBef>
                <a:spcPts val="0"/>
              </a:spcBef>
              <a:spcAft>
                <a:spcPts val="0"/>
              </a:spcAft>
              <a:defRPr sz="900">
                <a:latin typeface="+mn-lt"/>
              </a:defRPr>
            </a:lvl1pPr>
          </a:lstStyle>
          <a:p>
            <a:pPr>
              <a:defRPr/>
            </a:pPr>
            <a:fld id="{0824A6F5-5D3D-4BF7-A83A-CD9DA8EA3724}" type="datetimeFigureOut">
              <a:rPr lang="fi-FI"/>
              <a:pPr>
                <a:defRPr/>
              </a:pPr>
              <a:t>19.9.2019</a:t>
            </a:fld>
            <a:endParaRPr lang="en-GB" dirty="0"/>
          </a:p>
        </p:txBody>
      </p:sp>
      <p:sp>
        <p:nvSpPr>
          <p:cNvPr id="4" name="Slide Image Placeholder 3">
            <a:extLst>
              <a:ext uri="{FF2B5EF4-FFF2-40B4-BE49-F238E27FC236}">
                <a16:creationId xmlns:a16="http://schemas.microsoft.com/office/drawing/2014/main" id="{906B22F2-87CC-48C7-B892-BC829D107C38}"/>
              </a:ext>
            </a:extLst>
          </p:cNvPr>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pPr lvl="0"/>
            <a:endParaRPr lang="en-GB" noProof="0" dirty="0"/>
          </a:p>
        </p:txBody>
      </p:sp>
      <p:sp>
        <p:nvSpPr>
          <p:cNvPr id="5" name="Notes Placeholder 4">
            <a:extLst>
              <a:ext uri="{FF2B5EF4-FFF2-40B4-BE49-F238E27FC236}">
                <a16:creationId xmlns:a16="http://schemas.microsoft.com/office/drawing/2014/main" id="{20E55EF3-B7CC-4A3F-B3DD-5F98C8ABCDDC}"/>
              </a:ext>
            </a:extLst>
          </p:cNvPr>
          <p:cNvSpPr>
            <a:spLocks noGrp="1"/>
          </p:cNvSpPr>
          <p:nvPr>
            <p:ph type="body" sz="quarter" idx="3"/>
          </p:nvPr>
        </p:nvSpPr>
        <p:spPr>
          <a:xfrm>
            <a:off x="709613" y="4860925"/>
            <a:ext cx="5683250" cy="4605338"/>
          </a:xfrm>
          <a:prstGeom prst="rect">
            <a:avLst/>
          </a:prstGeom>
        </p:spPr>
        <p:txBody>
          <a:bodyPr vert="horz" lIns="99066" tIns="49533" rIns="99066" bIns="495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A49454D-3462-4E56-A44A-32F29694943A}"/>
              </a:ext>
            </a:extLst>
          </p:cNvPr>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eaLnBrk="1" fontAlgn="auto" hangingPunct="1">
              <a:spcBef>
                <a:spcPts val="0"/>
              </a:spcBef>
              <a:spcAft>
                <a:spcPts val="0"/>
              </a:spcAft>
              <a:defRPr sz="9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E7BFB3A-87CC-4432-8761-5E26D6925D40}"/>
              </a:ext>
            </a:extLst>
          </p:cNvPr>
          <p:cNvSpPr>
            <a:spLocks noGrp="1"/>
          </p:cNvSpPr>
          <p:nvPr>
            <p:ph type="sldNum" sz="quarter" idx="5"/>
          </p:nvPr>
        </p:nvSpPr>
        <p:spPr>
          <a:xfrm>
            <a:off x="4022725" y="9721850"/>
            <a:ext cx="3078163" cy="511175"/>
          </a:xfrm>
          <a:prstGeom prst="rect">
            <a:avLst/>
          </a:prstGeom>
        </p:spPr>
        <p:txBody>
          <a:bodyPr vert="horz" wrap="square" lIns="99066" tIns="49533" rIns="99066" bIns="49533" numCol="1" anchor="b" anchorCtr="0" compatLnSpc="1">
            <a:prstTxWarp prst="textNoShape">
              <a:avLst/>
            </a:prstTxWarp>
          </a:bodyPr>
          <a:lstStyle>
            <a:lvl1pPr algn="r" eaLnBrk="1" hangingPunct="1">
              <a:defRPr sz="900"/>
            </a:lvl1pPr>
          </a:lstStyle>
          <a:p>
            <a:pPr>
              <a:defRPr/>
            </a:pPr>
            <a:fld id="{6A061284-564E-4040-B716-2F40C6BC8965}"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BCDBE288-613F-4DEC-A6FC-C5B7580AA7FA}"/>
              </a:ext>
            </a:extLst>
          </p:cNvPr>
          <p:cNvSpPr>
            <a:spLocks noGrp="1" noRot="1" noChangeAspect="1" noTextEdit="1"/>
          </p:cNvSpPr>
          <p:nvPr>
            <p:ph type="sldImg"/>
          </p:nvPr>
        </p:nvSpPr>
        <p:spPr bwMode="auto">
          <a:xfrm>
            <a:off x="141288"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72BB9C38-95A3-46D1-A427-E2DB558A7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a:p>
        </p:txBody>
      </p:sp>
      <p:sp>
        <p:nvSpPr>
          <p:cNvPr id="12292" name="Slide Number Placeholder 3">
            <a:extLst>
              <a:ext uri="{FF2B5EF4-FFF2-40B4-BE49-F238E27FC236}">
                <a16:creationId xmlns:a16="http://schemas.microsoft.com/office/drawing/2014/main" id="{B1EB5C24-E126-4E59-9CAC-9795A606A5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1B6F15-33B4-4406-905A-5316BCF5B7CC}" type="slidenum">
              <a:rPr lang="en-GB" altLang="fi-FI" smtClean="0"/>
              <a:pPr/>
              <a:t>1</a:t>
            </a:fld>
            <a:endParaRPr lang="en-GB" alt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E97A04EC-1710-4863-83A4-E597E9BBAF8B}"/>
              </a:ext>
            </a:extLst>
          </p:cNvPr>
          <p:cNvSpPr>
            <a:spLocks noEditPoints="1"/>
          </p:cNvSpPr>
          <p:nvPr userDrawn="1"/>
        </p:nvSpPr>
        <p:spPr bwMode="auto">
          <a:xfrm>
            <a:off x="143934" y="115889"/>
            <a:ext cx="2882900" cy="20272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5" name="TextBox 4">
            <a:extLst>
              <a:ext uri="{FF2B5EF4-FFF2-40B4-BE49-F238E27FC236}">
                <a16:creationId xmlns:a16="http://schemas.microsoft.com/office/drawing/2014/main" id="{4BC4AC6F-8B2E-4962-BC7A-414A28A9D4E1}"/>
              </a:ext>
            </a:extLst>
          </p:cNvPr>
          <p:cNvSpPr txBox="1">
            <a:spLocks noChangeArrowheads="1"/>
          </p:cNvSpPr>
          <p:nvPr userDrawn="1"/>
        </p:nvSpPr>
        <p:spPr bwMode="auto">
          <a:xfrm>
            <a:off x="8015818" y="6165850"/>
            <a:ext cx="1985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a:solidFill>
                  <a:schemeClr val="tx2"/>
                </a:solidFill>
              </a:rPr>
              <a:t>www.helsinki.fi/yliopisto</a:t>
            </a:r>
          </a:p>
        </p:txBody>
      </p:sp>
      <p:pic>
        <p:nvPicPr>
          <p:cNvPr id="6" name="Picture 12" descr="FSE_RGB.png">
            <a:extLst>
              <a:ext uri="{FF2B5EF4-FFF2-40B4-BE49-F238E27FC236}">
                <a16:creationId xmlns:a16="http://schemas.microsoft.com/office/drawing/2014/main" id="{1C08D88B-F288-4396-9FEA-C091F25B5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2283" y="2349500"/>
            <a:ext cx="10367435" cy="1871663"/>
          </a:xfrm>
        </p:spPr>
        <p:txBody>
          <a:bodyPr>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912283"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F26EF9E8-788B-41E5-B6C3-E77490BF3D23}"/>
              </a:ext>
            </a:extLst>
          </p:cNvPr>
          <p:cNvSpPr>
            <a:spLocks noGrp="1"/>
          </p:cNvSpPr>
          <p:nvPr>
            <p:ph type="dt" sz="half" idx="10"/>
          </p:nvPr>
        </p:nvSpPr>
        <p:spPr/>
        <p:txBody>
          <a:bodyPr/>
          <a:lstStyle>
            <a:lvl1pPr algn="r">
              <a:defRPr sz="900">
                <a:solidFill>
                  <a:schemeClr val="tx2"/>
                </a:solidFill>
                <a:latin typeface="Arial" pitchFamily="34" charset="0"/>
              </a:defRPr>
            </a:lvl1pPr>
          </a:lstStyle>
          <a:p>
            <a:pPr>
              <a:defRPr/>
            </a:pPr>
            <a:fld id="{0281A109-1629-4084-91C8-8976BE4D057B}" type="datetime1">
              <a:rPr lang="fi-FI"/>
              <a:pPr>
                <a:defRPr/>
              </a:pPr>
              <a:t>19.9.2019</a:t>
            </a:fld>
            <a:endParaRPr lang="en-GB" dirty="0"/>
          </a:p>
        </p:txBody>
      </p:sp>
      <p:sp>
        <p:nvSpPr>
          <p:cNvPr id="8" name="Footer Placeholder 4">
            <a:extLst>
              <a:ext uri="{FF2B5EF4-FFF2-40B4-BE49-F238E27FC236}">
                <a16:creationId xmlns:a16="http://schemas.microsoft.com/office/drawing/2014/main" id="{62A37C10-2124-4468-BCE8-F674BB6E1891}"/>
              </a:ext>
            </a:extLst>
          </p:cNvPr>
          <p:cNvSpPr>
            <a:spLocks noGrp="1"/>
          </p:cNvSpPr>
          <p:nvPr>
            <p:ph type="ftr" sz="quarter" idx="11"/>
          </p:nvPr>
        </p:nvSpPr>
        <p:spPr/>
        <p:txBody>
          <a:bodyPr/>
          <a:lstStyle>
            <a:lvl1pPr algn="l">
              <a:defRPr sz="900">
                <a:solidFill>
                  <a:schemeClr val="tx2"/>
                </a:solidFill>
                <a:latin typeface="Arial" pitchFamily="34" charset="0"/>
              </a:defRPr>
            </a:lvl1pPr>
          </a:lstStyle>
          <a:p>
            <a:pPr>
              <a:defRPr/>
            </a:pPr>
            <a:r>
              <a:rPr lang="fi-FI"/>
              <a:t>Matemaattis-luonnontieteellinen tiedekunta / Henkilön nimi / Esityksen nimi</a:t>
            </a:r>
            <a:endParaRPr lang="en-GB"/>
          </a:p>
        </p:txBody>
      </p:sp>
      <p:sp>
        <p:nvSpPr>
          <p:cNvPr id="9" name="Slide Number Placeholder 5">
            <a:extLst>
              <a:ext uri="{FF2B5EF4-FFF2-40B4-BE49-F238E27FC236}">
                <a16:creationId xmlns:a16="http://schemas.microsoft.com/office/drawing/2014/main" id="{FB1FD259-1020-4D1C-9DCD-D2BF00319C05}"/>
              </a:ext>
            </a:extLst>
          </p:cNvPr>
          <p:cNvSpPr>
            <a:spLocks noGrp="1"/>
          </p:cNvSpPr>
          <p:nvPr>
            <p:ph type="sldNum" sz="quarter" idx="12"/>
          </p:nvPr>
        </p:nvSpPr>
        <p:spPr/>
        <p:txBody>
          <a:bodyPr/>
          <a:lstStyle>
            <a:lvl1pPr>
              <a:defRPr/>
            </a:lvl1pPr>
          </a:lstStyle>
          <a:p>
            <a:pPr>
              <a:defRPr/>
            </a:pPr>
            <a:fld id="{EABEDB20-7B00-4B7F-8DE8-DA9E7F061D55}" type="slidenum">
              <a:rPr lang="en-GB" altLang="fi-FI"/>
              <a:pPr>
                <a:defRPr/>
              </a:pPr>
              <a:t>‹#›</a:t>
            </a:fld>
            <a:endParaRPr lang="en-GB" altLang="fi-FI"/>
          </a:p>
        </p:txBody>
      </p:sp>
    </p:spTree>
    <p:extLst>
      <p:ext uri="{BB962C8B-B14F-4D97-AF65-F5344CB8AC3E}">
        <p14:creationId xmlns:p14="http://schemas.microsoft.com/office/powerpoint/2010/main" val="2394430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9EB48922-4FCC-4A92-BEDA-CA4560C99300}"/>
              </a:ext>
            </a:extLst>
          </p:cNvPr>
          <p:cNvSpPr>
            <a:spLocks noEditPoints="1"/>
          </p:cNvSpPr>
          <p:nvPr userDrawn="1"/>
        </p:nvSpPr>
        <p:spPr bwMode="auto">
          <a:xfrm>
            <a:off x="143934" y="115889"/>
            <a:ext cx="2882900" cy="20272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5" name="TextBox 4">
            <a:extLst>
              <a:ext uri="{FF2B5EF4-FFF2-40B4-BE49-F238E27FC236}">
                <a16:creationId xmlns:a16="http://schemas.microsoft.com/office/drawing/2014/main" id="{D6BF1078-B0B7-45D3-82EE-EE436EDF2304}"/>
              </a:ext>
            </a:extLst>
          </p:cNvPr>
          <p:cNvSpPr txBox="1">
            <a:spLocks noChangeArrowheads="1"/>
          </p:cNvSpPr>
          <p:nvPr userDrawn="1"/>
        </p:nvSpPr>
        <p:spPr bwMode="auto">
          <a:xfrm>
            <a:off x="8015818" y="6165850"/>
            <a:ext cx="1985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a:solidFill>
                  <a:srgbClr val="3F3F3F"/>
                </a:solidFill>
              </a:rPr>
              <a:t>www.helsinki.fi/yliopisto</a:t>
            </a:r>
          </a:p>
        </p:txBody>
      </p:sp>
      <p:pic>
        <p:nvPicPr>
          <p:cNvPr id="6" name="Picture 12" descr="FSE_RGB.png">
            <a:extLst>
              <a:ext uri="{FF2B5EF4-FFF2-40B4-BE49-F238E27FC236}">
                <a16:creationId xmlns:a16="http://schemas.microsoft.com/office/drawing/2014/main" id="{EE7060DF-E755-4922-B8EF-000D72A383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2283" y="2349500"/>
            <a:ext cx="10367435" cy="1871663"/>
          </a:xfrm>
        </p:spPr>
        <p:txBody>
          <a:bodyPr>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912283"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2812B805-912A-4E7A-94A6-4DA4A0C527D2}"/>
              </a:ext>
            </a:extLst>
          </p:cNvPr>
          <p:cNvSpPr>
            <a:spLocks noGrp="1"/>
          </p:cNvSpPr>
          <p:nvPr>
            <p:ph type="dt" sz="half" idx="10"/>
          </p:nvPr>
        </p:nvSpPr>
        <p:spPr/>
        <p:txBody>
          <a:bodyPr/>
          <a:lstStyle>
            <a:lvl1pPr algn="r">
              <a:defRPr sz="900">
                <a:solidFill>
                  <a:srgbClr val="3F3F3F"/>
                </a:solidFill>
                <a:latin typeface="Arial" pitchFamily="34" charset="0"/>
              </a:defRPr>
            </a:lvl1pPr>
          </a:lstStyle>
          <a:p>
            <a:pPr>
              <a:defRPr/>
            </a:pPr>
            <a:fld id="{BB10B8E3-71E4-4C6B-B5D7-8C646AB53CBD}" type="datetime1">
              <a:rPr lang="fi-FI"/>
              <a:pPr>
                <a:defRPr/>
              </a:pPr>
              <a:t>19.9.2019</a:t>
            </a:fld>
            <a:endParaRPr lang="en-GB" dirty="0"/>
          </a:p>
        </p:txBody>
      </p:sp>
      <p:sp>
        <p:nvSpPr>
          <p:cNvPr id="8" name="Footer Placeholder 4">
            <a:extLst>
              <a:ext uri="{FF2B5EF4-FFF2-40B4-BE49-F238E27FC236}">
                <a16:creationId xmlns:a16="http://schemas.microsoft.com/office/drawing/2014/main" id="{526624B1-22BD-4053-A23A-B219148FA59B}"/>
              </a:ext>
            </a:extLst>
          </p:cNvPr>
          <p:cNvSpPr>
            <a:spLocks noGrp="1"/>
          </p:cNvSpPr>
          <p:nvPr>
            <p:ph type="ftr" sz="quarter" idx="11"/>
          </p:nvPr>
        </p:nvSpPr>
        <p:spPr/>
        <p:txBody>
          <a:bodyPr/>
          <a:lstStyle>
            <a:lvl1pPr algn="l">
              <a:defRPr sz="900">
                <a:solidFill>
                  <a:srgbClr val="3F3F3F"/>
                </a:solidFill>
                <a:latin typeface="Arial" pitchFamily="34" charset="0"/>
              </a:defRPr>
            </a:lvl1pPr>
          </a:lstStyle>
          <a:p>
            <a:pPr>
              <a:defRPr/>
            </a:pPr>
            <a:r>
              <a:rPr lang="fi-FI"/>
              <a:t>Matemaattis-luonnontieteellinen tiedekunta / Henkilön nimi / Esityksen nimi</a:t>
            </a:r>
            <a:endParaRPr lang="en-GB"/>
          </a:p>
        </p:txBody>
      </p:sp>
      <p:sp>
        <p:nvSpPr>
          <p:cNvPr id="9" name="Slide Number Placeholder 5">
            <a:extLst>
              <a:ext uri="{FF2B5EF4-FFF2-40B4-BE49-F238E27FC236}">
                <a16:creationId xmlns:a16="http://schemas.microsoft.com/office/drawing/2014/main" id="{93F96BE2-D5EE-4F6E-8CFC-BA9B693AA983}"/>
              </a:ext>
            </a:extLst>
          </p:cNvPr>
          <p:cNvSpPr>
            <a:spLocks noGrp="1"/>
          </p:cNvSpPr>
          <p:nvPr>
            <p:ph type="sldNum" sz="quarter" idx="12"/>
          </p:nvPr>
        </p:nvSpPr>
        <p:spPr/>
        <p:txBody>
          <a:bodyPr/>
          <a:lstStyle>
            <a:lvl1pPr>
              <a:defRPr/>
            </a:lvl1pPr>
          </a:lstStyle>
          <a:p>
            <a:pPr>
              <a:defRPr/>
            </a:pPr>
            <a:fld id="{67DF2568-D4A0-40FD-9C9A-C1548F3A3623}" type="slidenum">
              <a:rPr lang="en-GB" altLang="fi-FI"/>
              <a:pPr>
                <a:defRPr/>
              </a:pPr>
              <a:t>‹#›</a:t>
            </a:fld>
            <a:endParaRPr lang="en-GB" altLang="fi-FI"/>
          </a:p>
        </p:txBody>
      </p:sp>
    </p:spTree>
    <p:extLst>
      <p:ext uri="{BB962C8B-B14F-4D97-AF65-F5344CB8AC3E}">
        <p14:creationId xmlns:p14="http://schemas.microsoft.com/office/powerpoint/2010/main" val="82921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1600C85A-F685-49DE-A8A7-2B941B3F6F79}"/>
              </a:ext>
            </a:extLst>
          </p:cNvPr>
          <p:cNvSpPr>
            <a:spLocks noEditPoints="1"/>
          </p:cNvSpPr>
          <p:nvPr userDrawn="1"/>
        </p:nvSpPr>
        <p:spPr bwMode="auto">
          <a:xfrm>
            <a:off x="143934" y="115889"/>
            <a:ext cx="2882900" cy="20272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5" name="TextBox 4">
            <a:extLst>
              <a:ext uri="{FF2B5EF4-FFF2-40B4-BE49-F238E27FC236}">
                <a16:creationId xmlns:a16="http://schemas.microsoft.com/office/drawing/2014/main" id="{452416CB-34F1-4638-9648-53F20AF3A44C}"/>
              </a:ext>
            </a:extLst>
          </p:cNvPr>
          <p:cNvSpPr txBox="1">
            <a:spLocks noChangeArrowheads="1"/>
          </p:cNvSpPr>
          <p:nvPr userDrawn="1"/>
        </p:nvSpPr>
        <p:spPr bwMode="auto">
          <a:xfrm>
            <a:off x="8015818" y="6165850"/>
            <a:ext cx="1985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a:solidFill>
                  <a:srgbClr val="3F3F3F"/>
                </a:solidFill>
              </a:rPr>
              <a:t>www.helsinki.fi/yliopisto</a:t>
            </a:r>
          </a:p>
        </p:txBody>
      </p:sp>
      <p:pic>
        <p:nvPicPr>
          <p:cNvPr id="6" name="Picture 12" descr="FSE_RGB.png">
            <a:extLst>
              <a:ext uri="{FF2B5EF4-FFF2-40B4-BE49-F238E27FC236}">
                <a16:creationId xmlns:a16="http://schemas.microsoft.com/office/drawing/2014/main" id="{B0E14243-877B-43CC-A516-E074D1634E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2284" y="2349500"/>
            <a:ext cx="10367432" cy="1871663"/>
          </a:xfrm>
        </p:spPr>
        <p:txBody>
          <a:bodyPr>
            <a:noAutofit/>
          </a:bodyPr>
          <a:lstStyle>
            <a:lvl1pPr algn="ctr">
              <a:defRPr sz="4800"/>
            </a:lvl1pPr>
          </a:lstStyle>
          <a:p>
            <a:r>
              <a:rPr lang="en-US"/>
              <a:t>Click to edit Master title style</a:t>
            </a:r>
            <a:endParaRPr lang="en-GB"/>
          </a:p>
        </p:txBody>
      </p:sp>
      <p:sp>
        <p:nvSpPr>
          <p:cNvPr id="3" name="Subtitle 2"/>
          <p:cNvSpPr>
            <a:spLocks noGrp="1"/>
          </p:cNvSpPr>
          <p:nvPr>
            <p:ph type="subTitle" idx="1"/>
          </p:nvPr>
        </p:nvSpPr>
        <p:spPr>
          <a:xfrm>
            <a:off x="912282" y="4292601"/>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9241354E-E9BD-4175-BBED-3E7E2EA96B38}"/>
              </a:ext>
            </a:extLst>
          </p:cNvPr>
          <p:cNvSpPr>
            <a:spLocks noGrp="1"/>
          </p:cNvSpPr>
          <p:nvPr>
            <p:ph type="dt" sz="half" idx="10"/>
          </p:nvPr>
        </p:nvSpPr>
        <p:spPr/>
        <p:txBody>
          <a:bodyPr/>
          <a:lstStyle>
            <a:lvl1pPr algn="r">
              <a:defRPr sz="900">
                <a:solidFill>
                  <a:srgbClr val="3F3F3F"/>
                </a:solidFill>
                <a:latin typeface="Arial" pitchFamily="34" charset="0"/>
              </a:defRPr>
            </a:lvl1pPr>
          </a:lstStyle>
          <a:p>
            <a:pPr>
              <a:defRPr/>
            </a:pPr>
            <a:fld id="{0BB2F6F8-633D-45FB-B801-27FB1F89B558}" type="datetime1">
              <a:rPr lang="fi-FI"/>
              <a:pPr>
                <a:defRPr/>
              </a:pPr>
              <a:t>19.9.2019</a:t>
            </a:fld>
            <a:endParaRPr lang="en-GB" dirty="0"/>
          </a:p>
        </p:txBody>
      </p:sp>
      <p:sp>
        <p:nvSpPr>
          <p:cNvPr id="8" name="Footer Placeholder 4">
            <a:extLst>
              <a:ext uri="{FF2B5EF4-FFF2-40B4-BE49-F238E27FC236}">
                <a16:creationId xmlns:a16="http://schemas.microsoft.com/office/drawing/2014/main" id="{EEAC8C34-2A4D-4813-B7D5-97154CE76E41}"/>
              </a:ext>
            </a:extLst>
          </p:cNvPr>
          <p:cNvSpPr>
            <a:spLocks noGrp="1"/>
          </p:cNvSpPr>
          <p:nvPr>
            <p:ph type="ftr" sz="quarter" idx="11"/>
          </p:nvPr>
        </p:nvSpPr>
        <p:spPr/>
        <p:txBody>
          <a:bodyPr/>
          <a:lstStyle>
            <a:lvl1pPr algn="l">
              <a:defRPr sz="900">
                <a:solidFill>
                  <a:srgbClr val="3F3F3F"/>
                </a:solidFill>
                <a:latin typeface="Arial" pitchFamily="34" charset="0"/>
              </a:defRPr>
            </a:lvl1pPr>
          </a:lstStyle>
          <a:p>
            <a:pPr>
              <a:defRPr/>
            </a:pPr>
            <a:r>
              <a:rPr lang="fi-FI"/>
              <a:t>Matemaattis-luonnontieteellinen tiedekunta / Henkilön nimi / Esityksen nimi</a:t>
            </a:r>
            <a:endParaRPr lang="en-GB"/>
          </a:p>
        </p:txBody>
      </p:sp>
      <p:sp>
        <p:nvSpPr>
          <p:cNvPr id="9" name="Slide Number Placeholder 5">
            <a:extLst>
              <a:ext uri="{FF2B5EF4-FFF2-40B4-BE49-F238E27FC236}">
                <a16:creationId xmlns:a16="http://schemas.microsoft.com/office/drawing/2014/main" id="{883C15FF-D4A4-4B6E-B62B-6CDC2101CCC5}"/>
              </a:ext>
            </a:extLst>
          </p:cNvPr>
          <p:cNvSpPr>
            <a:spLocks noGrp="1"/>
          </p:cNvSpPr>
          <p:nvPr>
            <p:ph type="sldNum" sz="quarter" idx="12"/>
          </p:nvPr>
        </p:nvSpPr>
        <p:spPr/>
        <p:txBody>
          <a:bodyPr/>
          <a:lstStyle>
            <a:lvl1pPr>
              <a:defRPr/>
            </a:lvl1pPr>
          </a:lstStyle>
          <a:p>
            <a:pPr>
              <a:defRPr/>
            </a:pPr>
            <a:fld id="{54294B4B-E171-4D7D-8A66-73E11DD976BF}" type="slidenum">
              <a:rPr lang="en-GB" altLang="fi-FI"/>
              <a:pPr>
                <a:defRPr/>
              </a:pPr>
              <a:t>‹#›</a:t>
            </a:fld>
            <a:endParaRPr lang="en-GB" altLang="fi-FI"/>
          </a:p>
        </p:txBody>
      </p:sp>
    </p:spTree>
    <p:extLst>
      <p:ext uri="{BB962C8B-B14F-4D97-AF65-F5344CB8AC3E}">
        <p14:creationId xmlns:p14="http://schemas.microsoft.com/office/powerpoint/2010/main" val="3824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2"/>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4C069AF-5F5D-4D0F-B76B-7811F8D288CD}"/>
              </a:ext>
            </a:extLst>
          </p:cNvPr>
          <p:cNvSpPr>
            <a:spLocks noGrp="1"/>
          </p:cNvSpPr>
          <p:nvPr>
            <p:ph type="dt" sz="half" idx="10"/>
          </p:nvPr>
        </p:nvSpPr>
        <p:spPr/>
        <p:txBody>
          <a:bodyPr/>
          <a:lstStyle>
            <a:lvl1pPr>
              <a:defRPr/>
            </a:lvl1pPr>
          </a:lstStyle>
          <a:p>
            <a:pPr>
              <a:defRPr/>
            </a:pPr>
            <a:fld id="{A894DB39-4249-4AD2-BFF1-43EEEA96783F}" type="datetime1">
              <a:rPr lang="fi-FI"/>
              <a:pPr>
                <a:defRPr/>
              </a:pPr>
              <a:t>19.9.2019</a:t>
            </a:fld>
            <a:endParaRPr lang="en-GB" dirty="0"/>
          </a:p>
        </p:txBody>
      </p:sp>
      <p:sp>
        <p:nvSpPr>
          <p:cNvPr id="5" name="Footer Placeholder 4">
            <a:extLst>
              <a:ext uri="{FF2B5EF4-FFF2-40B4-BE49-F238E27FC236}">
                <a16:creationId xmlns:a16="http://schemas.microsoft.com/office/drawing/2014/main" id="{B61CF4E5-32B8-48BB-B1BB-9B84150A2E63}"/>
              </a:ext>
            </a:extLst>
          </p:cNvPr>
          <p:cNvSpPr>
            <a:spLocks noGrp="1"/>
          </p:cNvSpPr>
          <p:nvPr>
            <p:ph type="ftr" sz="quarter" idx="11"/>
          </p:nvPr>
        </p:nvSpPr>
        <p:spPr/>
        <p:txBody>
          <a:bodyPr/>
          <a:lstStyle>
            <a:lvl1pPr>
              <a:defRPr/>
            </a:lvl1pPr>
          </a:lstStyle>
          <a:p>
            <a:pPr>
              <a:defRPr/>
            </a:pPr>
            <a:r>
              <a:rPr lang="fi-FI"/>
              <a:t>Matemaattis-luonnontieteellinen tiedekunta / Henkilön nimi / Esityksen nimi</a:t>
            </a:r>
            <a:endParaRPr lang="en-GB"/>
          </a:p>
        </p:txBody>
      </p:sp>
      <p:sp>
        <p:nvSpPr>
          <p:cNvPr id="6" name="Slide Number Placeholder 5">
            <a:extLst>
              <a:ext uri="{FF2B5EF4-FFF2-40B4-BE49-F238E27FC236}">
                <a16:creationId xmlns:a16="http://schemas.microsoft.com/office/drawing/2014/main" id="{0831F538-AA89-4352-A623-3C2ACED039D6}"/>
              </a:ext>
            </a:extLst>
          </p:cNvPr>
          <p:cNvSpPr>
            <a:spLocks noGrp="1"/>
          </p:cNvSpPr>
          <p:nvPr>
            <p:ph type="sldNum" sz="quarter" idx="12"/>
          </p:nvPr>
        </p:nvSpPr>
        <p:spPr/>
        <p:txBody>
          <a:bodyPr/>
          <a:lstStyle>
            <a:lvl1pPr>
              <a:defRPr/>
            </a:lvl1pPr>
          </a:lstStyle>
          <a:p>
            <a:pPr>
              <a:defRPr/>
            </a:pPr>
            <a:fld id="{573717C4-19C7-49BE-AA67-22EE4459EA7A}" type="slidenum">
              <a:rPr lang="en-GB" altLang="fi-FI"/>
              <a:pPr>
                <a:defRPr/>
              </a:pPr>
              <a:t>‹#›</a:t>
            </a:fld>
            <a:endParaRPr lang="en-GB" altLang="fi-FI"/>
          </a:p>
        </p:txBody>
      </p:sp>
    </p:spTree>
    <p:extLst>
      <p:ext uri="{BB962C8B-B14F-4D97-AF65-F5344CB8AC3E}">
        <p14:creationId xmlns:p14="http://schemas.microsoft.com/office/powerpoint/2010/main" val="208689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9484" y="1989138"/>
            <a:ext cx="4464051"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296151" y="1989138"/>
            <a:ext cx="446404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5" name="Date Placeholder 3">
            <a:extLst>
              <a:ext uri="{FF2B5EF4-FFF2-40B4-BE49-F238E27FC236}">
                <a16:creationId xmlns:a16="http://schemas.microsoft.com/office/drawing/2014/main" id="{99C49155-9113-422F-BC22-9BFC0BDD6EE0}"/>
              </a:ext>
            </a:extLst>
          </p:cNvPr>
          <p:cNvSpPr>
            <a:spLocks noGrp="1"/>
          </p:cNvSpPr>
          <p:nvPr>
            <p:ph type="dt" sz="half" idx="10"/>
          </p:nvPr>
        </p:nvSpPr>
        <p:spPr/>
        <p:txBody>
          <a:bodyPr/>
          <a:lstStyle>
            <a:lvl1pPr>
              <a:defRPr/>
            </a:lvl1pPr>
          </a:lstStyle>
          <a:p>
            <a:pPr>
              <a:defRPr/>
            </a:pPr>
            <a:fld id="{B35567BE-151A-4E9B-923D-0D7C6FF74ADA}" type="datetime1">
              <a:rPr lang="fi-FI"/>
              <a:pPr>
                <a:defRPr/>
              </a:pPr>
              <a:t>19.9.2019</a:t>
            </a:fld>
            <a:endParaRPr lang="en-GB" dirty="0"/>
          </a:p>
        </p:txBody>
      </p:sp>
      <p:sp>
        <p:nvSpPr>
          <p:cNvPr id="6" name="Footer Placeholder 4">
            <a:extLst>
              <a:ext uri="{FF2B5EF4-FFF2-40B4-BE49-F238E27FC236}">
                <a16:creationId xmlns:a16="http://schemas.microsoft.com/office/drawing/2014/main" id="{F572C73C-7969-433C-A619-1EED55735809}"/>
              </a:ext>
            </a:extLst>
          </p:cNvPr>
          <p:cNvSpPr>
            <a:spLocks noGrp="1"/>
          </p:cNvSpPr>
          <p:nvPr>
            <p:ph type="ftr" sz="quarter" idx="11"/>
          </p:nvPr>
        </p:nvSpPr>
        <p:spPr/>
        <p:txBody>
          <a:bodyPr/>
          <a:lstStyle>
            <a:lvl1pPr>
              <a:defRPr/>
            </a:lvl1pPr>
          </a:lstStyle>
          <a:p>
            <a:pPr>
              <a:defRPr/>
            </a:pPr>
            <a:r>
              <a:rPr lang="fi-FI"/>
              <a:t>Matemaattis-luonnontieteellinen tiedekunta / Henkilön nimi / Esityksen nimi</a:t>
            </a:r>
            <a:endParaRPr lang="en-GB"/>
          </a:p>
        </p:txBody>
      </p:sp>
      <p:sp>
        <p:nvSpPr>
          <p:cNvPr id="7" name="Slide Number Placeholder 5">
            <a:extLst>
              <a:ext uri="{FF2B5EF4-FFF2-40B4-BE49-F238E27FC236}">
                <a16:creationId xmlns:a16="http://schemas.microsoft.com/office/drawing/2014/main" id="{6C9950F4-97F5-4AF4-8E3A-0C35594B946B}"/>
              </a:ext>
            </a:extLst>
          </p:cNvPr>
          <p:cNvSpPr>
            <a:spLocks noGrp="1"/>
          </p:cNvSpPr>
          <p:nvPr>
            <p:ph type="sldNum" sz="quarter" idx="12"/>
          </p:nvPr>
        </p:nvSpPr>
        <p:spPr/>
        <p:txBody>
          <a:bodyPr/>
          <a:lstStyle>
            <a:lvl1pPr>
              <a:defRPr/>
            </a:lvl1pPr>
          </a:lstStyle>
          <a:p>
            <a:pPr>
              <a:defRPr/>
            </a:pPr>
            <a:fld id="{9C6CC55B-E0E8-4906-B069-30B686BB79DE}" type="slidenum">
              <a:rPr lang="en-GB" altLang="fi-FI"/>
              <a:pPr>
                <a:defRPr/>
              </a:pPr>
              <a:t>‹#›</a:t>
            </a:fld>
            <a:endParaRPr lang="en-GB" altLang="fi-FI"/>
          </a:p>
        </p:txBody>
      </p:sp>
    </p:spTree>
    <p:extLst>
      <p:ext uri="{BB962C8B-B14F-4D97-AF65-F5344CB8AC3E}">
        <p14:creationId xmlns:p14="http://schemas.microsoft.com/office/powerpoint/2010/main" val="28096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39867A6-3D9A-4852-B965-FC6192417114}"/>
              </a:ext>
            </a:extLst>
          </p:cNvPr>
          <p:cNvSpPr>
            <a:spLocks noGrp="1"/>
          </p:cNvSpPr>
          <p:nvPr>
            <p:ph type="dt" sz="half" idx="10"/>
          </p:nvPr>
        </p:nvSpPr>
        <p:spPr/>
        <p:txBody>
          <a:bodyPr/>
          <a:lstStyle>
            <a:lvl1pPr>
              <a:defRPr/>
            </a:lvl1pPr>
          </a:lstStyle>
          <a:p>
            <a:pPr>
              <a:defRPr/>
            </a:pPr>
            <a:fld id="{2C12FB1A-2BF1-431D-8340-3AAD8777DC39}" type="datetime1">
              <a:rPr lang="fi-FI"/>
              <a:pPr>
                <a:defRPr/>
              </a:pPr>
              <a:t>19.9.2019</a:t>
            </a:fld>
            <a:endParaRPr lang="en-GB" dirty="0"/>
          </a:p>
        </p:txBody>
      </p:sp>
      <p:sp>
        <p:nvSpPr>
          <p:cNvPr id="4" name="Footer Placeholder 4">
            <a:extLst>
              <a:ext uri="{FF2B5EF4-FFF2-40B4-BE49-F238E27FC236}">
                <a16:creationId xmlns:a16="http://schemas.microsoft.com/office/drawing/2014/main" id="{D5A75BCC-CA0E-4752-90C3-D897242F17B0}"/>
              </a:ext>
            </a:extLst>
          </p:cNvPr>
          <p:cNvSpPr>
            <a:spLocks noGrp="1"/>
          </p:cNvSpPr>
          <p:nvPr>
            <p:ph type="ftr" sz="quarter" idx="11"/>
          </p:nvPr>
        </p:nvSpPr>
        <p:spPr/>
        <p:txBody>
          <a:bodyPr/>
          <a:lstStyle>
            <a:lvl1pPr>
              <a:defRPr/>
            </a:lvl1pPr>
          </a:lstStyle>
          <a:p>
            <a:pPr>
              <a:defRPr/>
            </a:pPr>
            <a:r>
              <a:rPr lang="fi-FI"/>
              <a:t>Matemaattis-luonnontieteellinen tiedekunta / Henkilön nimi / Esityksen nimi</a:t>
            </a:r>
            <a:endParaRPr lang="en-GB"/>
          </a:p>
        </p:txBody>
      </p:sp>
      <p:sp>
        <p:nvSpPr>
          <p:cNvPr id="5" name="Slide Number Placeholder 5">
            <a:extLst>
              <a:ext uri="{FF2B5EF4-FFF2-40B4-BE49-F238E27FC236}">
                <a16:creationId xmlns:a16="http://schemas.microsoft.com/office/drawing/2014/main" id="{1058C6F6-6B98-4531-9F03-07A8B83ECBBA}"/>
              </a:ext>
            </a:extLst>
          </p:cNvPr>
          <p:cNvSpPr>
            <a:spLocks noGrp="1"/>
          </p:cNvSpPr>
          <p:nvPr>
            <p:ph type="sldNum" sz="quarter" idx="12"/>
          </p:nvPr>
        </p:nvSpPr>
        <p:spPr/>
        <p:txBody>
          <a:bodyPr/>
          <a:lstStyle>
            <a:lvl1pPr>
              <a:defRPr/>
            </a:lvl1pPr>
          </a:lstStyle>
          <a:p>
            <a:pPr>
              <a:defRPr/>
            </a:pPr>
            <a:fld id="{47F18CA3-5A0E-4A9A-9185-D9970BADB29B}" type="slidenum">
              <a:rPr lang="en-GB" altLang="fi-FI"/>
              <a:pPr>
                <a:defRPr/>
              </a:pPr>
              <a:t>‹#›</a:t>
            </a:fld>
            <a:endParaRPr lang="en-GB" altLang="fi-FI"/>
          </a:p>
        </p:txBody>
      </p:sp>
    </p:spTree>
    <p:extLst>
      <p:ext uri="{BB962C8B-B14F-4D97-AF65-F5344CB8AC3E}">
        <p14:creationId xmlns:p14="http://schemas.microsoft.com/office/powerpoint/2010/main" val="1200445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483" y="1989138"/>
            <a:ext cx="9120717" cy="511168"/>
          </a:xfrm>
        </p:spPr>
        <p:txBody>
          <a:bodyPr/>
          <a:lstStyle>
            <a:lvl1pPr marL="0" indent="0">
              <a:buNone/>
              <a:defRPr/>
            </a:lvl1pPr>
          </a:lstStyle>
          <a:p>
            <a:pPr lvl="0"/>
            <a:r>
              <a:rPr lang="en-US" dirty="0"/>
              <a:t>Click to edit Master text styles</a:t>
            </a:r>
          </a:p>
        </p:txBody>
      </p:sp>
      <p:sp>
        <p:nvSpPr>
          <p:cNvPr id="13" name="Title 12"/>
          <p:cNvSpPr>
            <a:spLocks noGrp="1"/>
          </p:cNvSpPr>
          <p:nvPr>
            <p:ph type="title"/>
          </p:nvPr>
        </p:nvSpPr>
        <p:spPr/>
        <p:txBody>
          <a:bodyPr/>
          <a:lstStyle/>
          <a:p>
            <a:r>
              <a:rPr lang="en-US"/>
              <a:t>Click to edit Master title style</a:t>
            </a:r>
            <a:endParaRPr lang="en-GB"/>
          </a:p>
        </p:txBody>
      </p:sp>
      <p:sp>
        <p:nvSpPr>
          <p:cNvPr id="14" name="Picture Placeholder 13"/>
          <p:cNvSpPr>
            <a:spLocks noGrp="1"/>
          </p:cNvSpPr>
          <p:nvPr>
            <p:ph type="pic" sz="quarter" idx="13"/>
          </p:nvPr>
        </p:nvSpPr>
        <p:spPr>
          <a:xfrm>
            <a:off x="2639485" y="2492376"/>
            <a:ext cx="9120716" cy="3529013"/>
          </a:xfrm>
        </p:spPr>
        <p:txBody>
          <a:bodyPr rtlCol="0">
            <a:normAutofit/>
          </a:bodyPr>
          <a:lstStyle/>
          <a:p>
            <a:pPr lvl="0"/>
            <a:endParaRPr lang="en-GB" noProof="0" dirty="0"/>
          </a:p>
        </p:txBody>
      </p:sp>
      <p:sp>
        <p:nvSpPr>
          <p:cNvPr id="5" name="Date Placeholder 3">
            <a:extLst>
              <a:ext uri="{FF2B5EF4-FFF2-40B4-BE49-F238E27FC236}">
                <a16:creationId xmlns:a16="http://schemas.microsoft.com/office/drawing/2014/main" id="{764CD423-1B11-4163-8AAD-CC21E09B59EA}"/>
              </a:ext>
            </a:extLst>
          </p:cNvPr>
          <p:cNvSpPr>
            <a:spLocks noGrp="1"/>
          </p:cNvSpPr>
          <p:nvPr>
            <p:ph type="dt" sz="half" idx="14"/>
          </p:nvPr>
        </p:nvSpPr>
        <p:spPr/>
        <p:txBody>
          <a:bodyPr/>
          <a:lstStyle>
            <a:lvl1pPr>
              <a:defRPr/>
            </a:lvl1pPr>
          </a:lstStyle>
          <a:p>
            <a:pPr>
              <a:defRPr/>
            </a:pPr>
            <a:fld id="{4C294F31-5DB3-4013-8EB1-59546B5F440A}" type="datetime1">
              <a:rPr lang="fi-FI"/>
              <a:pPr>
                <a:defRPr/>
              </a:pPr>
              <a:t>19.9.2019</a:t>
            </a:fld>
            <a:endParaRPr lang="en-GB" dirty="0"/>
          </a:p>
        </p:txBody>
      </p:sp>
      <p:sp>
        <p:nvSpPr>
          <p:cNvPr id="6" name="Footer Placeholder 4">
            <a:extLst>
              <a:ext uri="{FF2B5EF4-FFF2-40B4-BE49-F238E27FC236}">
                <a16:creationId xmlns:a16="http://schemas.microsoft.com/office/drawing/2014/main" id="{3CC97F2D-DBB3-4D90-81DB-E932CC1A8DFA}"/>
              </a:ext>
            </a:extLst>
          </p:cNvPr>
          <p:cNvSpPr>
            <a:spLocks noGrp="1"/>
          </p:cNvSpPr>
          <p:nvPr>
            <p:ph type="ftr" sz="quarter" idx="15"/>
          </p:nvPr>
        </p:nvSpPr>
        <p:spPr/>
        <p:txBody>
          <a:bodyPr/>
          <a:lstStyle>
            <a:lvl1pPr>
              <a:defRPr/>
            </a:lvl1pPr>
          </a:lstStyle>
          <a:p>
            <a:pPr>
              <a:defRPr/>
            </a:pPr>
            <a:r>
              <a:rPr lang="fi-FI"/>
              <a:t>Matemaattis-luonnontieteellinen tiedekunta / Henkilön nimi / Esityksen nimi</a:t>
            </a:r>
            <a:endParaRPr lang="en-GB"/>
          </a:p>
        </p:txBody>
      </p:sp>
      <p:sp>
        <p:nvSpPr>
          <p:cNvPr id="7" name="Slide Number Placeholder 5">
            <a:extLst>
              <a:ext uri="{FF2B5EF4-FFF2-40B4-BE49-F238E27FC236}">
                <a16:creationId xmlns:a16="http://schemas.microsoft.com/office/drawing/2014/main" id="{9D7D5262-205F-43E3-9C30-B6182E1AC313}"/>
              </a:ext>
            </a:extLst>
          </p:cNvPr>
          <p:cNvSpPr>
            <a:spLocks noGrp="1"/>
          </p:cNvSpPr>
          <p:nvPr>
            <p:ph type="sldNum" sz="quarter" idx="16"/>
          </p:nvPr>
        </p:nvSpPr>
        <p:spPr/>
        <p:txBody>
          <a:bodyPr/>
          <a:lstStyle>
            <a:lvl1pPr>
              <a:defRPr/>
            </a:lvl1pPr>
          </a:lstStyle>
          <a:p>
            <a:pPr>
              <a:defRPr/>
            </a:pPr>
            <a:fld id="{C286EA34-FB6D-41B7-B58C-AF8874672130}" type="slidenum">
              <a:rPr lang="en-GB" altLang="fi-FI"/>
              <a:pPr>
                <a:defRPr/>
              </a:pPr>
              <a:t>‹#›</a:t>
            </a:fld>
            <a:endParaRPr lang="en-GB" altLang="fi-FI"/>
          </a:p>
        </p:txBody>
      </p:sp>
    </p:spTree>
    <p:extLst>
      <p:ext uri="{BB962C8B-B14F-4D97-AF65-F5344CB8AC3E}">
        <p14:creationId xmlns:p14="http://schemas.microsoft.com/office/powerpoint/2010/main" val="212865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2639484" y="1989137"/>
            <a:ext cx="4464051"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p:cNvSpPr>
            <a:spLocks noGrp="1"/>
          </p:cNvSpPr>
          <p:nvPr>
            <p:ph type="pic" sz="quarter" idx="13"/>
          </p:nvPr>
        </p:nvSpPr>
        <p:spPr>
          <a:xfrm>
            <a:off x="7296152" y="1989138"/>
            <a:ext cx="4464049" cy="4032250"/>
          </a:xfrm>
        </p:spPr>
        <p:txBody>
          <a:bodyPr rtlCol="0">
            <a:normAutofit/>
          </a:bodyPr>
          <a:lstStyle/>
          <a:p>
            <a:pPr lvl="0"/>
            <a:endParaRPr lang="en-GB" noProof="0" dirty="0"/>
          </a:p>
        </p:txBody>
      </p:sp>
      <p:sp>
        <p:nvSpPr>
          <p:cNvPr id="5" name="Date Placeholder 3">
            <a:extLst>
              <a:ext uri="{FF2B5EF4-FFF2-40B4-BE49-F238E27FC236}">
                <a16:creationId xmlns:a16="http://schemas.microsoft.com/office/drawing/2014/main" id="{A1A9520D-E0B3-4EF7-A8DB-07E28D954C3F}"/>
              </a:ext>
            </a:extLst>
          </p:cNvPr>
          <p:cNvSpPr>
            <a:spLocks noGrp="1"/>
          </p:cNvSpPr>
          <p:nvPr>
            <p:ph type="dt" sz="half" idx="14"/>
          </p:nvPr>
        </p:nvSpPr>
        <p:spPr/>
        <p:txBody>
          <a:bodyPr/>
          <a:lstStyle>
            <a:lvl1pPr>
              <a:defRPr/>
            </a:lvl1pPr>
          </a:lstStyle>
          <a:p>
            <a:pPr>
              <a:defRPr/>
            </a:pPr>
            <a:fld id="{2DF024AD-36F8-496E-A265-CCB9CAAA19D3}" type="datetime1">
              <a:rPr lang="fi-FI"/>
              <a:pPr>
                <a:defRPr/>
              </a:pPr>
              <a:t>19.9.2019</a:t>
            </a:fld>
            <a:endParaRPr lang="en-GB" dirty="0"/>
          </a:p>
        </p:txBody>
      </p:sp>
      <p:sp>
        <p:nvSpPr>
          <p:cNvPr id="6" name="Footer Placeholder 4">
            <a:extLst>
              <a:ext uri="{FF2B5EF4-FFF2-40B4-BE49-F238E27FC236}">
                <a16:creationId xmlns:a16="http://schemas.microsoft.com/office/drawing/2014/main" id="{D689CB08-C937-43F7-8CD3-ACB5EA1C20EF}"/>
              </a:ext>
            </a:extLst>
          </p:cNvPr>
          <p:cNvSpPr>
            <a:spLocks noGrp="1"/>
          </p:cNvSpPr>
          <p:nvPr>
            <p:ph type="ftr" sz="quarter" idx="15"/>
          </p:nvPr>
        </p:nvSpPr>
        <p:spPr/>
        <p:txBody>
          <a:bodyPr/>
          <a:lstStyle>
            <a:lvl1pPr>
              <a:defRPr/>
            </a:lvl1pPr>
          </a:lstStyle>
          <a:p>
            <a:pPr>
              <a:defRPr/>
            </a:pPr>
            <a:r>
              <a:rPr lang="fi-FI"/>
              <a:t>Matemaattis-luonnontieteellinen tiedekunta / Henkilön nimi / Esityksen nimi</a:t>
            </a:r>
            <a:endParaRPr lang="en-GB"/>
          </a:p>
        </p:txBody>
      </p:sp>
      <p:sp>
        <p:nvSpPr>
          <p:cNvPr id="7" name="Slide Number Placeholder 5">
            <a:extLst>
              <a:ext uri="{FF2B5EF4-FFF2-40B4-BE49-F238E27FC236}">
                <a16:creationId xmlns:a16="http://schemas.microsoft.com/office/drawing/2014/main" id="{A0C49FFB-FB82-4204-94D9-31347C766568}"/>
              </a:ext>
            </a:extLst>
          </p:cNvPr>
          <p:cNvSpPr>
            <a:spLocks noGrp="1"/>
          </p:cNvSpPr>
          <p:nvPr>
            <p:ph type="sldNum" sz="quarter" idx="16"/>
          </p:nvPr>
        </p:nvSpPr>
        <p:spPr/>
        <p:txBody>
          <a:bodyPr/>
          <a:lstStyle>
            <a:lvl1pPr>
              <a:defRPr/>
            </a:lvl1pPr>
          </a:lstStyle>
          <a:p>
            <a:pPr>
              <a:defRPr/>
            </a:pPr>
            <a:fld id="{165069AF-8585-49FC-96B5-339083725EAF}" type="slidenum">
              <a:rPr lang="en-GB" altLang="fi-FI"/>
              <a:pPr>
                <a:defRPr/>
              </a:pPr>
              <a:t>‹#›</a:t>
            </a:fld>
            <a:endParaRPr lang="en-GB" altLang="fi-FI"/>
          </a:p>
        </p:txBody>
      </p:sp>
    </p:spTree>
    <p:extLst>
      <p:ext uri="{BB962C8B-B14F-4D97-AF65-F5344CB8AC3E}">
        <p14:creationId xmlns:p14="http://schemas.microsoft.com/office/powerpoint/2010/main" val="46685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2639483" y="4221163"/>
            <a:ext cx="9120716"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p:cNvSpPr>
            <a:spLocks noGrp="1"/>
          </p:cNvSpPr>
          <p:nvPr>
            <p:ph type="body" sz="quarter" idx="17"/>
          </p:nvPr>
        </p:nvSpPr>
        <p:spPr>
          <a:xfrm>
            <a:off x="2639485"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4" name="Text Placeholder 21"/>
          <p:cNvSpPr>
            <a:spLocks noGrp="1"/>
          </p:cNvSpPr>
          <p:nvPr>
            <p:ph type="body" sz="quarter" idx="18"/>
          </p:nvPr>
        </p:nvSpPr>
        <p:spPr>
          <a:xfrm>
            <a:off x="4944534"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1"/>
          <p:cNvSpPr>
            <a:spLocks noGrp="1"/>
          </p:cNvSpPr>
          <p:nvPr>
            <p:ph type="body" sz="quarter" idx="19"/>
          </p:nvPr>
        </p:nvSpPr>
        <p:spPr>
          <a:xfrm>
            <a:off x="7247468"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21"/>
          <p:cNvSpPr>
            <a:spLocks noGrp="1"/>
          </p:cNvSpPr>
          <p:nvPr>
            <p:ph type="body" sz="quarter" idx="20"/>
          </p:nvPr>
        </p:nvSpPr>
        <p:spPr>
          <a:xfrm>
            <a:off x="9552518"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16" name="Picture Placeholder 15"/>
          <p:cNvSpPr>
            <a:spLocks noGrp="1"/>
          </p:cNvSpPr>
          <p:nvPr>
            <p:ph type="pic" sz="quarter" idx="21"/>
          </p:nvPr>
        </p:nvSpPr>
        <p:spPr>
          <a:xfrm>
            <a:off x="2639485" y="2492376"/>
            <a:ext cx="2112433" cy="1584325"/>
          </a:xfrm>
        </p:spPr>
        <p:txBody>
          <a:bodyPr rtlCol="0">
            <a:normAutofit/>
          </a:bodyPr>
          <a:lstStyle/>
          <a:p>
            <a:pPr lvl="0"/>
            <a:endParaRPr lang="en-GB" noProof="0" dirty="0"/>
          </a:p>
        </p:txBody>
      </p:sp>
      <p:sp>
        <p:nvSpPr>
          <p:cNvPr id="21" name="Picture Placeholder 20"/>
          <p:cNvSpPr>
            <a:spLocks noGrp="1"/>
          </p:cNvSpPr>
          <p:nvPr>
            <p:ph type="pic" sz="quarter" idx="22"/>
          </p:nvPr>
        </p:nvSpPr>
        <p:spPr>
          <a:xfrm>
            <a:off x="4944534" y="2492376"/>
            <a:ext cx="2112433" cy="1584325"/>
          </a:xfrm>
        </p:spPr>
        <p:txBody>
          <a:bodyPr rtlCol="0">
            <a:normAutofit/>
          </a:bodyPr>
          <a:lstStyle/>
          <a:p>
            <a:pPr lvl="0"/>
            <a:endParaRPr lang="en-GB" noProof="0" dirty="0"/>
          </a:p>
        </p:txBody>
      </p:sp>
      <p:sp>
        <p:nvSpPr>
          <p:cNvPr id="27" name="Picture Placeholder 26"/>
          <p:cNvSpPr>
            <a:spLocks noGrp="1"/>
          </p:cNvSpPr>
          <p:nvPr>
            <p:ph type="pic" sz="quarter" idx="23"/>
          </p:nvPr>
        </p:nvSpPr>
        <p:spPr>
          <a:xfrm>
            <a:off x="7247468" y="2492376"/>
            <a:ext cx="2112433" cy="1584325"/>
          </a:xfrm>
        </p:spPr>
        <p:txBody>
          <a:bodyPr rtlCol="0">
            <a:normAutofit/>
          </a:bodyPr>
          <a:lstStyle/>
          <a:p>
            <a:pPr lvl="0"/>
            <a:endParaRPr lang="en-GB" noProof="0" dirty="0"/>
          </a:p>
        </p:txBody>
      </p:sp>
      <p:sp>
        <p:nvSpPr>
          <p:cNvPr id="29" name="Picture Placeholder 28"/>
          <p:cNvSpPr>
            <a:spLocks noGrp="1"/>
          </p:cNvSpPr>
          <p:nvPr>
            <p:ph type="pic" sz="quarter" idx="24"/>
          </p:nvPr>
        </p:nvSpPr>
        <p:spPr>
          <a:xfrm>
            <a:off x="9552518" y="2492376"/>
            <a:ext cx="2112433" cy="1584325"/>
          </a:xfrm>
        </p:spPr>
        <p:txBody>
          <a:bodyPr rtlCol="0">
            <a:normAutofit/>
          </a:bodyPr>
          <a:lstStyle/>
          <a:p>
            <a:pPr lvl="0"/>
            <a:endParaRPr lang="en-GB" noProof="0" dirty="0"/>
          </a:p>
        </p:txBody>
      </p:sp>
      <p:sp>
        <p:nvSpPr>
          <p:cNvPr id="12" name="Date Placeholder 3">
            <a:extLst>
              <a:ext uri="{FF2B5EF4-FFF2-40B4-BE49-F238E27FC236}">
                <a16:creationId xmlns:a16="http://schemas.microsoft.com/office/drawing/2014/main" id="{C00BE2F6-27C2-4820-9A39-DF9DF5F598D0}"/>
              </a:ext>
            </a:extLst>
          </p:cNvPr>
          <p:cNvSpPr>
            <a:spLocks noGrp="1"/>
          </p:cNvSpPr>
          <p:nvPr>
            <p:ph type="dt" sz="half" idx="25"/>
          </p:nvPr>
        </p:nvSpPr>
        <p:spPr/>
        <p:txBody>
          <a:bodyPr/>
          <a:lstStyle>
            <a:lvl1pPr>
              <a:defRPr/>
            </a:lvl1pPr>
          </a:lstStyle>
          <a:p>
            <a:pPr>
              <a:defRPr/>
            </a:pPr>
            <a:fld id="{BD5EECD0-7CCD-484B-9A8D-4065F7ED59EB}" type="datetime1">
              <a:rPr lang="fi-FI"/>
              <a:pPr>
                <a:defRPr/>
              </a:pPr>
              <a:t>19.9.2019</a:t>
            </a:fld>
            <a:endParaRPr lang="en-GB" dirty="0"/>
          </a:p>
        </p:txBody>
      </p:sp>
      <p:sp>
        <p:nvSpPr>
          <p:cNvPr id="14" name="Footer Placeholder 4">
            <a:extLst>
              <a:ext uri="{FF2B5EF4-FFF2-40B4-BE49-F238E27FC236}">
                <a16:creationId xmlns:a16="http://schemas.microsoft.com/office/drawing/2014/main" id="{957A45F0-D059-4DB3-8CA2-D053D1F46F2C}"/>
              </a:ext>
            </a:extLst>
          </p:cNvPr>
          <p:cNvSpPr>
            <a:spLocks noGrp="1"/>
          </p:cNvSpPr>
          <p:nvPr>
            <p:ph type="ftr" sz="quarter" idx="26"/>
          </p:nvPr>
        </p:nvSpPr>
        <p:spPr/>
        <p:txBody>
          <a:bodyPr/>
          <a:lstStyle>
            <a:lvl1pPr>
              <a:defRPr/>
            </a:lvl1pPr>
          </a:lstStyle>
          <a:p>
            <a:pPr>
              <a:defRPr/>
            </a:pPr>
            <a:r>
              <a:rPr lang="fi-FI"/>
              <a:t>Matemaattis-luonnontieteellinen tiedekunta / Henkilön nimi / Esityksen nimi</a:t>
            </a:r>
            <a:endParaRPr lang="en-GB"/>
          </a:p>
        </p:txBody>
      </p:sp>
      <p:sp>
        <p:nvSpPr>
          <p:cNvPr id="15" name="Slide Number Placeholder 5">
            <a:extLst>
              <a:ext uri="{FF2B5EF4-FFF2-40B4-BE49-F238E27FC236}">
                <a16:creationId xmlns:a16="http://schemas.microsoft.com/office/drawing/2014/main" id="{4CFE0A57-7F18-4F64-9125-475FF00E9CBD}"/>
              </a:ext>
            </a:extLst>
          </p:cNvPr>
          <p:cNvSpPr>
            <a:spLocks noGrp="1"/>
          </p:cNvSpPr>
          <p:nvPr>
            <p:ph type="sldNum" sz="quarter" idx="27"/>
          </p:nvPr>
        </p:nvSpPr>
        <p:spPr/>
        <p:txBody>
          <a:bodyPr/>
          <a:lstStyle>
            <a:lvl1pPr>
              <a:defRPr/>
            </a:lvl1pPr>
          </a:lstStyle>
          <a:p>
            <a:pPr>
              <a:defRPr/>
            </a:pPr>
            <a:fld id="{D9DB744F-FE40-40A3-8B33-84C3B73905AB}" type="slidenum">
              <a:rPr lang="en-GB" altLang="fi-FI"/>
              <a:pPr>
                <a:defRPr/>
              </a:pPr>
              <a:t>‹#›</a:t>
            </a:fld>
            <a:endParaRPr lang="en-GB" altLang="fi-FI"/>
          </a:p>
        </p:txBody>
      </p:sp>
    </p:spTree>
    <p:extLst>
      <p:ext uri="{BB962C8B-B14F-4D97-AF65-F5344CB8AC3E}">
        <p14:creationId xmlns:p14="http://schemas.microsoft.com/office/powerpoint/2010/main" val="2648334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4FA14E74-B307-4925-AC43-E2F778A0EF6A}"/>
              </a:ext>
            </a:extLst>
          </p:cNvPr>
          <p:cNvSpPr>
            <a:spLocks noEditPoints="1"/>
          </p:cNvSpPr>
          <p:nvPr userDrawn="1"/>
        </p:nvSpPr>
        <p:spPr bwMode="auto">
          <a:xfrm>
            <a:off x="143934" y="115888"/>
            <a:ext cx="2377017" cy="16716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pic>
        <p:nvPicPr>
          <p:cNvPr id="3" name="Picture 11" descr="FSE_RGB.png">
            <a:extLst>
              <a:ext uri="{FF2B5EF4-FFF2-40B4-BE49-F238E27FC236}">
                <a16:creationId xmlns:a16="http://schemas.microsoft.com/office/drawing/2014/main" id="{73502352-88FE-48B8-9FEE-3F4501AD19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a:extLst>
              <a:ext uri="{FF2B5EF4-FFF2-40B4-BE49-F238E27FC236}">
                <a16:creationId xmlns:a16="http://schemas.microsoft.com/office/drawing/2014/main" id="{C685516D-D462-4BC5-8133-4BB3B8EBCCF1}"/>
              </a:ext>
            </a:extLst>
          </p:cNvPr>
          <p:cNvSpPr>
            <a:spLocks noGrp="1"/>
          </p:cNvSpPr>
          <p:nvPr>
            <p:ph type="dt" sz="half" idx="10"/>
          </p:nvPr>
        </p:nvSpPr>
        <p:spPr/>
        <p:txBody>
          <a:bodyPr/>
          <a:lstStyle>
            <a:lvl1pPr>
              <a:defRPr/>
            </a:lvl1pPr>
          </a:lstStyle>
          <a:p>
            <a:pPr>
              <a:defRPr/>
            </a:pPr>
            <a:fld id="{38DA951E-79C4-4772-B768-8FA590D241DC}" type="datetime1">
              <a:rPr lang="fi-FI"/>
              <a:pPr>
                <a:defRPr/>
              </a:pPr>
              <a:t>19.9.2019</a:t>
            </a:fld>
            <a:endParaRPr lang="en-GB" dirty="0"/>
          </a:p>
        </p:txBody>
      </p:sp>
      <p:sp>
        <p:nvSpPr>
          <p:cNvPr id="5" name="Slide Number Placeholder 5">
            <a:extLst>
              <a:ext uri="{FF2B5EF4-FFF2-40B4-BE49-F238E27FC236}">
                <a16:creationId xmlns:a16="http://schemas.microsoft.com/office/drawing/2014/main" id="{AC8DB46B-2A32-499C-9E3F-611FA4539D19}"/>
              </a:ext>
            </a:extLst>
          </p:cNvPr>
          <p:cNvSpPr>
            <a:spLocks noGrp="1"/>
          </p:cNvSpPr>
          <p:nvPr>
            <p:ph type="sldNum" sz="quarter" idx="11"/>
          </p:nvPr>
        </p:nvSpPr>
        <p:spPr/>
        <p:txBody>
          <a:bodyPr/>
          <a:lstStyle>
            <a:lvl1pPr>
              <a:defRPr/>
            </a:lvl1pPr>
          </a:lstStyle>
          <a:p>
            <a:pPr>
              <a:defRPr/>
            </a:pPr>
            <a:fld id="{9F18E993-EBB4-4557-B71A-AAFA8528755F}" type="slidenum">
              <a:rPr lang="en-GB" altLang="fi-FI"/>
              <a:pPr>
                <a:defRPr/>
              </a:pPr>
              <a:t>‹#›</a:t>
            </a:fld>
            <a:endParaRPr lang="en-GB" altLang="fi-FI"/>
          </a:p>
        </p:txBody>
      </p:sp>
      <p:sp>
        <p:nvSpPr>
          <p:cNvPr id="6" name="Footer Placeholder 6">
            <a:extLst>
              <a:ext uri="{FF2B5EF4-FFF2-40B4-BE49-F238E27FC236}">
                <a16:creationId xmlns:a16="http://schemas.microsoft.com/office/drawing/2014/main" id="{E06F8497-0CD6-4FD1-A285-6125D8D40A37}"/>
              </a:ext>
            </a:extLst>
          </p:cNvPr>
          <p:cNvSpPr>
            <a:spLocks noGrp="1"/>
          </p:cNvSpPr>
          <p:nvPr>
            <p:ph type="ftr" sz="quarter" idx="12"/>
          </p:nvPr>
        </p:nvSpPr>
        <p:spPr/>
        <p:txBody>
          <a:bodyPr/>
          <a:lstStyle>
            <a:lvl1pPr>
              <a:defRPr/>
            </a:lvl1pPr>
          </a:lstStyle>
          <a:p>
            <a:pPr>
              <a:defRPr/>
            </a:pPr>
            <a:r>
              <a:rPr lang="fi-FI"/>
              <a:t>Matemaattis-luonnontieteellinen tiedekunta / Henkilön nimi / Esityksen nimi</a:t>
            </a:r>
            <a:endParaRPr lang="en-GB"/>
          </a:p>
        </p:txBody>
      </p:sp>
    </p:spTree>
    <p:extLst>
      <p:ext uri="{BB962C8B-B14F-4D97-AF65-F5344CB8AC3E}">
        <p14:creationId xmlns:p14="http://schemas.microsoft.com/office/powerpoint/2010/main" val="47516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73DEEF4B-15CD-41FB-A490-90D17BA82365}"/>
              </a:ext>
            </a:extLst>
          </p:cNvPr>
          <p:cNvSpPr>
            <a:spLocks noEditPoints="1"/>
          </p:cNvSpPr>
          <p:nvPr userDrawn="1"/>
        </p:nvSpPr>
        <p:spPr bwMode="auto">
          <a:xfrm>
            <a:off x="143934" y="115889"/>
            <a:ext cx="2882900" cy="20272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5" name="TextBox 4">
            <a:extLst>
              <a:ext uri="{FF2B5EF4-FFF2-40B4-BE49-F238E27FC236}">
                <a16:creationId xmlns:a16="http://schemas.microsoft.com/office/drawing/2014/main" id="{9397A94D-4590-44B4-999D-4152F8DA6910}"/>
              </a:ext>
            </a:extLst>
          </p:cNvPr>
          <p:cNvSpPr txBox="1">
            <a:spLocks noChangeArrowheads="1"/>
          </p:cNvSpPr>
          <p:nvPr userDrawn="1"/>
        </p:nvSpPr>
        <p:spPr bwMode="auto">
          <a:xfrm>
            <a:off x="8015818" y="6165850"/>
            <a:ext cx="1985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a:solidFill>
                  <a:schemeClr val="tx2"/>
                </a:solidFill>
              </a:rPr>
              <a:t>www.helsinki.fi/yliopisto</a:t>
            </a:r>
          </a:p>
        </p:txBody>
      </p:sp>
      <p:pic>
        <p:nvPicPr>
          <p:cNvPr id="6" name="Picture 12" descr="FSE_RGB.png">
            <a:extLst>
              <a:ext uri="{FF2B5EF4-FFF2-40B4-BE49-F238E27FC236}">
                <a16:creationId xmlns:a16="http://schemas.microsoft.com/office/drawing/2014/main" id="{7F95CF4C-62D5-408D-9FE1-246FE718E5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2284" y="2349500"/>
            <a:ext cx="10367432" cy="1871663"/>
          </a:xfrm>
        </p:spPr>
        <p:txBody>
          <a:bodyPr>
            <a:noAutofit/>
          </a:bodyPr>
          <a:lstStyle>
            <a:lvl1pPr algn="ctr">
              <a:defRPr sz="4800"/>
            </a:lvl1pPr>
          </a:lstStyle>
          <a:p>
            <a:r>
              <a:rPr lang="en-US"/>
              <a:t>Click to edit Master title style</a:t>
            </a:r>
            <a:endParaRPr lang="en-GB"/>
          </a:p>
        </p:txBody>
      </p:sp>
      <p:sp>
        <p:nvSpPr>
          <p:cNvPr id="3" name="Subtitle 2"/>
          <p:cNvSpPr>
            <a:spLocks noGrp="1"/>
          </p:cNvSpPr>
          <p:nvPr>
            <p:ph type="subTitle" idx="1"/>
          </p:nvPr>
        </p:nvSpPr>
        <p:spPr>
          <a:xfrm>
            <a:off x="912282" y="4292601"/>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Date Placeholder 3">
            <a:extLst>
              <a:ext uri="{FF2B5EF4-FFF2-40B4-BE49-F238E27FC236}">
                <a16:creationId xmlns:a16="http://schemas.microsoft.com/office/drawing/2014/main" id="{F1E5877A-8A36-4E60-94C1-E37882B15A07}"/>
              </a:ext>
            </a:extLst>
          </p:cNvPr>
          <p:cNvSpPr>
            <a:spLocks noGrp="1"/>
          </p:cNvSpPr>
          <p:nvPr>
            <p:ph type="dt" sz="half" idx="10"/>
          </p:nvPr>
        </p:nvSpPr>
        <p:spPr/>
        <p:txBody>
          <a:bodyPr/>
          <a:lstStyle>
            <a:lvl1pPr algn="r">
              <a:defRPr sz="900">
                <a:solidFill>
                  <a:schemeClr val="tx2"/>
                </a:solidFill>
                <a:latin typeface="Arial" pitchFamily="34" charset="0"/>
              </a:defRPr>
            </a:lvl1pPr>
          </a:lstStyle>
          <a:p>
            <a:pPr>
              <a:defRPr/>
            </a:pPr>
            <a:fld id="{CF5AA753-4650-429B-87AC-9430B393BE22}" type="datetime1">
              <a:rPr lang="fi-FI"/>
              <a:pPr>
                <a:defRPr/>
              </a:pPr>
              <a:t>19.9.2019</a:t>
            </a:fld>
            <a:endParaRPr lang="en-GB" dirty="0"/>
          </a:p>
        </p:txBody>
      </p:sp>
      <p:sp>
        <p:nvSpPr>
          <p:cNvPr id="8" name="Footer Placeholder 4">
            <a:extLst>
              <a:ext uri="{FF2B5EF4-FFF2-40B4-BE49-F238E27FC236}">
                <a16:creationId xmlns:a16="http://schemas.microsoft.com/office/drawing/2014/main" id="{B29015DA-0B9C-4FC2-A6CD-4CCE879D246C}"/>
              </a:ext>
            </a:extLst>
          </p:cNvPr>
          <p:cNvSpPr>
            <a:spLocks noGrp="1"/>
          </p:cNvSpPr>
          <p:nvPr>
            <p:ph type="ftr" sz="quarter" idx="11"/>
          </p:nvPr>
        </p:nvSpPr>
        <p:spPr/>
        <p:txBody>
          <a:bodyPr/>
          <a:lstStyle>
            <a:lvl1pPr algn="l">
              <a:defRPr sz="900">
                <a:solidFill>
                  <a:schemeClr val="tx2"/>
                </a:solidFill>
                <a:latin typeface="Arial" pitchFamily="34" charset="0"/>
              </a:defRPr>
            </a:lvl1pPr>
          </a:lstStyle>
          <a:p>
            <a:pPr>
              <a:defRPr/>
            </a:pPr>
            <a:r>
              <a:rPr lang="fi-FI"/>
              <a:t>Matemaattis-luonnontieteellinen tiedekunta / Henkilön nimi / Esityksen nimi</a:t>
            </a:r>
            <a:endParaRPr lang="en-GB"/>
          </a:p>
        </p:txBody>
      </p:sp>
      <p:sp>
        <p:nvSpPr>
          <p:cNvPr id="9" name="Slide Number Placeholder 5">
            <a:extLst>
              <a:ext uri="{FF2B5EF4-FFF2-40B4-BE49-F238E27FC236}">
                <a16:creationId xmlns:a16="http://schemas.microsoft.com/office/drawing/2014/main" id="{4E9560E9-8CF6-40D5-B09B-FD395CABB636}"/>
              </a:ext>
            </a:extLst>
          </p:cNvPr>
          <p:cNvSpPr>
            <a:spLocks noGrp="1"/>
          </p:cNvSpPr>
          <p:nvPr>
            <p:ph type="sldNum" sz="quarter" idx="12"/>
          </p:nvPr>
        </p:nvSpPr>
        <p:spPr/>
        <p:txBody>
          <a:bodyPr/>
          <a:lstStyle>
            <a:lvl1pPr>
              <a:defRPr/>
            </a:lvl1pPr>
          </a:lstStyle>
          <a:p>
            <a:pPr>
              <a:defRPr/>
            </a:pPr>
            <a:fld id="{54A28645-C95C-4ED7-BF15-656C899E6015}" type="slidenum">
              <a:rPr lang="en-GB" altLang="fi-FI"/>
              <a:pPr>
                <a:defRPr/>
              </a:pPr>
              <a:t>‹#›</a:t>
            </a:fld>
            <a:endParaRPr lang="en-GB" altLang="fi-FI"/>
          </a:p>
        </p:txBody>
      </p:sp>
    </p:spTree>
    <p:extLst>
      <p:ext uri="{BB962C8B-B14F-4D97-AF65-F5344CB8AC3E}">
        <p14:creationId xmlns:p14="http://schemas.microsoft.com/office/powerpoint/2010/main" val="103483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2"/>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EF4C5C67-FD09-4F17-970B-6E3047E0BB70}"/>
              </a:ext>
            </a:extLst>
          </p:cNvPr>
          <p:cNvSpPr>
            <a:spLocks noGrp="1"/>
          </p:cNvSpPr>
          <p:nvPr>
            <p:ph type="dt" sz="half" idx="10"/>
          </p:nvPr>
        </p:nvSpPr>
        <p:spPr/>
        <p:txBody>
          <a:bodyPr/>
          <a:lstStyle>
            <a:lvl1pPr>
              <a:defRPr/>
            </a:lvl1pPr>
          </a:lstStyle>
          <a:p>
            <a:pPr>
              <a:defRPr/>
            </a:pPr>
            <a:fld id="{9FF8513B-A78C-49E4-9AC7-5948319CA304}" type="datetime1">
              <a:rPr lang="fi-FI"/>
              <a:pPr>
                <a:defRPr/>
              </a:pPr>
              <a:t>19.9.2019</a:t>
            </a:fld>
            <a:endParaRPr lang="en-GB" dirty="0"/>
          </a:p>
        </p:txBody>
      </p:sp>
      <p:sp>
        <p:nvSpPr>
          <p:cNvPr id="5" name="Footer Placeholder 4">
            <a:extLst>
              <a:ext uri="{FF2B5EF4-FFF2-40B4-BE49-F238E27FC236}">
                <a16:creationId xmlns:a16="http://schemas.microsoft.com/office/drawing/2014/main" id="{2FAF78AD-6085-4FD7-9648-DFC0025CD0B3}"/>
              </a:ext>
            </a:extLst>
          </p:cNvPr>
          <p:cNvSpPr>
            <a:spLocks noGrp="1"/>
          </p:cNvSpPr>
          <p:nvPr>
            <p:ph type="ftr" sz="quarter" idx="11"/>
          </p:nvPr>
        </p:nvSpPr>
        <p:spPr/>
        <p:txBody>
          <a:bodyPr/>
          <a:lstStyle>
            <a:lvl1pPr>
              <a:defRPr/>
            </a:lvl1pPr>
          </a:lstStyle>
          <a:p>
            <a:pPr>
              <a:defRPr/>
            </a:pPr>
            <a:r>
              <a:rPr lang="fi-FI"/>
              <a:t>Matemaattis-luonnontieteellinen tiedekunta / Henkilön nimi / Esityksen nimi</a:t>
            </a:r>
            <a:endParaRPr lang="en-GB"/>
          </a:p>
        </p:txBody>
      </p:sp>
      <p:sp>
        <p:nvSpPr>
          <p:cNvPr id="6" name="Slide Number Placeholder 5">
            <a:extLst>
              <a:ext uri="{FF2B5EF4-FFF2-40B4-BE49-F238E27FC236}">
                <a16:creationId xmlns:a16="http://schemas.microsoft.com/office/drawing/2014/main" id="{BBBE73D1-873A-47AA-A085-276DC30E8B94}"/>
              </a:ext>
            </a:extLst>
          </p:cNvPr>
          <p:cNvSpPr>
            <a:spLocks noGrp="1"/>
          </p:cNvSpPr>
          <p:nvPr>
            <p:ph type="sldNum" sz="quarter" idx="12"/>
          </p:nvPr>
        </p:nvSpPr>
        <p:spPr/>
        <p:txBody>
          <a:bodyPr/>
          <a:lstStyle>
            <a:lvl1pPr>
              <a:defRPr/>
            </a:lvl1pPr>
          </a:lstStyle>
          <a:p>
            <a:pPr>
              <a:defRPr/>
            </a:pPr>
            <a:fld id="{A77B6982-20DA-409B-8EE6-747EA4BB398A}" type="slidenum">
              <a:rPr lang="en-GB" altLang="fi-FI"/>
              <a:pPr>
                <a:defRPr/>
              </a:pPr>
              <a:t>‹#›</a:t>
            </a:fld>
            <a:endParaRPr lang="en-GB" altLang="fi-FI"/>
          </a:p>
        </p:txBody>
      </p:sp>
    </p:spTree>
    <p:extLst>
      <p:ext uri="{BB962C8B-B14F-4D97-AF65-F5344CB8AC3E}">
        <p14:creationId xmlns:p14="http://schemas.microsoft.com/office/powerpoint/2010/main" val="424182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9484" y="1989138"/>
            <a:ext cx="4464051"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296151" y="1989138"/>
            <a:ext cx="446404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5" name="Date Placeholder 3">
            <a:extLst>
              <a:ext uri="{FF2B5EF4-FFF2-40B4-BE49-F238E27FC236}">
                <a16:creationId xmlns:a16="http://schemas.microsoft.com/office/drawing/2014/main" id="{BF594110-9054-44D5-BBE7-873476746694}"/>
              </a:ext>
            </a:extLst>
          </p:cNvPr>
          <p:cNvSpPr>
            <a:spLocks noGrp="1"/>
          </p:cNvSpPr>
          <p:nvPr>
            <p:ph type="dt" sz="half" idx="10"/>
          </p:nvPr>
        </p:nvSpPr>
        <p:spPr/>
        <p:txBody>
          <a:bodyPr/>
          <a:lstStyle>
            <a:lvl1pPr>
              <a:defRPr/>
            </a:lvl1pPr>
          </a:lstStyle>
          <a:p>
            <a:pPr>
              <a:defRPr/>
            </a:pPr>
            <a:fld id="{A8D3FDFF-C64A-4617-B9C1-7F1D212E6945}" type="datetime1">
              <a:rPr lang="fi-FI"/>
              <a:pPr>
                <a:defRPr/>
              </a:pPr>
              <a:t>19.9.2019</a:t>
            </a:fld>
            <a:endParaRPr lang="en-GB" dirty="0"/>
          </a:p>
        </p:txBody>
      </p:sp>
      <p:sp>
        <p:nvSpPr>
          <p:cNvPr id="6" name="Footer Placeholder 4">
            <a:extLst>
              <a:ext uri="{FF2B5EF4-FFF2-40B4-BE49-F238E27FC236}">
                <a16:creationId xmlns:a16="http://schemas.microsoft.com/office/drawing/2014/main" id="{A048A5C3-34CD-4BCE-B345-BA32EA056F4E}"/>
              </a:ext>
            </a:extLst>
          </p:cNvPr>
          <p:cNvSpPr>
            <a:spLocks noGrp="1"/>
          </p:cNvSpPr>
          <p:nvPr>
            <p:ph type="ftr" sz="quarter" idx="11"/>
          </p:nvPr>
        </p:nvSpPr>
        <p:spPr/>
        <p:txBody>
          <a:bodyPr/>
          <a:lstStyle>
            <a:lvl1pPr>
              <a:defRPr/>
            </a:lvl1pPr>
          </a:lstStyle>
          <a:p>
            <a:pPr>
              <a:defRPr/>
            </a:pPr>
            <a:r>
              <a:rPr lang="fi-FI"/>
              <a:t>Matemaattis-luonnontieteellinen tiedekunta / Henkilön nimi / Esityksen nimi</a:t>
            </a:r>
            <a:endParaRPr lang="en-GB"/>
          </a:p>
        </p:txBody>
      </p:sp>
      <p:sp>
        <p:nvSpPr>
          <p:cNvPr id="7" name="Slide Number Placeholder 5">
            <a:extLst>
              <a:ext uri="{FF2B5EF4-FFF2-40B4-BE49-F238E27FC236}">
                <a16:creationId xmlns:a16="http://schemas.microsoft.com/office/drawing/2014/main" id="{9160CF67-FC29-4D32-AAC5-6EA6AAE53060}"/>
              </a:ext>
            </a:extLst>
          </p:cNvPr>
          <p:cNvSpPr>
            <a:spLocks noGrp="1"/>
          </p:cNvSpPr>
          <p:nvPr>
            <p:ph type="sldNum" sz="quarter" idx="12"/>
          </p:nvPr>
        </p:nvSpPr>
        <p:spPr/>
        <p:txBody>
          <a:bodyPr/>
          <a:lstStyle>
            <a:lvl1pPr>
              <a:defRPr/>
            </a:lvl1pPr>
          </a:lstStyle>
          <a:p>
            <a:pPr>
              <a:defRPr/>
            </a:pPr>
            <a:fld id="{11AC4F5F-81A8-4E0B-ACEB-4B21B040FCAD}" type="slidenum">
              <a:rPr lang="en-GB" altLang="fi-FI"/>
              <a:pPr>
                <a:defRPr/>
              </a:pPr>
              <a:t>‹#›</a:t>
            </a:fld>
            <a:endParaRPr lang="en-GB" altLang="fi-FI"/>
          </a:p>
        </p:txBody>
      </p:sp>
    </p:spTree>
    <p:extLst>
      <p:ext uri="{BB962C8B-B14F-4D97-AF65-F5344CB8AC3E}">
        <p14:creationId xmlns:p14="http://schemas.microsoft.com/office/powerpoint/2010/main" val="93253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96EB000-B01E-4CB9-A96D-BB83C5084D52}"/>
              </a:ext>
            </a:extLst>
          </p:cNvPr>
          <p:cNvSpPr>
            <a:spLocks noGrp="1"/>
          </p:cNvSpPr>
          <p:nvPr>
            <p:ph type="dt" sz="half" idx="10"/>
          </p:nvPr>
        </p:nvSpPr>
        <p:spPr/>
        <p:txBody>
          <a:bodyPr/>
          <a:lstStyle>
            <a:lvl1pPr>
              <a:defRPr/>
            </a:lvl1pPr>
          </a:lstStyle>
          <a:p>
            <a:pPr>
              <a:defRPr/>
            </a:pPr>
            <a:fld id="{8F519916-2405-4E15-8947-385F1EF2E493}" type="datetime1">
              <a:rPr lang="fi-FI"/>
              <a:pPr>
                <a:defRPr/>
              </a:pPr>
              <a:t>19.9.2019</a:t>
            </a:fld>
            <a:endParaRPr lang="en-GB" dirty="0"/>
          </a:p>
        </p:txBody>
      </p:sp>
      <p:sp>
        <p:nvSpPr>
          <p:cNvPr id="4" name="Footer Placeholder 4">
            <a:extLst>
              <a:ext uri="{FF2B5EF4-FFF2-40B4-BE49-F238E27FC236}">
                <a16:creationId xmlns:a16="http://schemas.microsoft.com/office/drawing/2014/main" id="{95EA54E9-06C4-421B-93EB-5EBA46B001E7}"/>
              </a:ext>
            </a:extLst>
          </p:cNvPr>
          <p:cNvSpPr>
            <a:spLocks noGrp="1"/>
          </p:cNvSpPr>
          <p:nvPr>
            <p:ph type="ftr" sz="quarter" idx="11"/>
          </p:nvPr>
        </p:nvSpPr>
        <p:spPr/>
        <p:txBody>
          <a:bodyPr/>
          <a:lstStyle>
            <a:lvl1pPr>
              <a:defRPr/>
            </a:lvl1pPr>
          </a:lstStyle>
          <a:p>
            <a:pPr>
              <a:defRPr/>
            </a:pPr>
            <a:r>
              <a:rPr lang="fi-FI"/>
              <a:t>Matemaattis-luonnontieteellinen tiedekunta / Henkilön nimi / Esityksen nimi</a:t>
            </a:r>
            <a:endParaRPr lang="en-GB"/>
          </a:p>
        </p:txBody>
      </p:sp>
      <p:sp>
        <p:nvSpPr>
          <p:cNvPr id="5" name="Slide Number Placeholder 5">
            <a:extLst>
              <a:ext uri="{FF2B5EF4-FFF2-40B4-BE49-F238E27FC236}">
                <a16:creationId xmlns:a16="http://schemas.microsoft.com/office/drawing/2014/main" id="{1444D77E-C1CF-4F53-A2DF-7C8BAADEE79F}"/>
              </a:ext>
            </a:extLst>
          </p:cNvPr>
          <p:cNvSpPr>
            <a:spLocks noGrp="1"/>
          </p:cNvSpPr>
          <p:nvPr>
            <p:ph type="sldNum" sz="quarter" idx="12"/>
          </p:nvPr>
        </p:nvSpPr>
        <p:spPr/>
        <p:txBody>
          <a:bodyPr/>
          <a:lstStyle>
            <a:lvl1pPr>
              <a:defRPr/>
            </a:lvl1pPr>
          </a:lstStyle>
          <a:p>
            <a:pPr>
              <a:defRPr/>
            </a:pPr>
            <a:fld id="{1F1D481A-C21F-4AE7-8F87-A6255B22D4C2}" type="slidenum">
              <a:rPr lang="en-GB" altLang="fi-FI"/>
              <a:pPr>
                <a:defRPr/>
              </a:pPr>
              <a:t>‹#›</a:t>
            </a:fld>
            <a:endParaRPr lang="en-GB" altLang="fi-FI"/>
          </a:p>
        </p:txBody>
      </p:sp>
    </p:spTree>
    <p:extLst>
      <p:ext uri="{BB962C8B-B14F-4D97-AF65-F5344CB8AC3E}">
        <p14:creationId xmlns:p14="http://schemas.microsoft.com/office/powerpoint/2010/main" val="178243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483" y="1989138"/>
            <a:ext cx="9120717" cy="511168"/>
          </a:xfrm>
        </p:spPr>
        <p:txBody>
          <a:bodyPr/>
          <a:lstStyle>
            <a:lvl1pPr marL="0" indent="0">
              <a:buNone/>
              <a:defRPr/>
            </a:lvl1pPr>
          </a:lstStyle>
          <a:p>
            <a:pPr lvl="0"/>
            <a:r>
              <a:rPr lang="en-US" dirty="0"/>
              <a:t>Click to edit Master text styles</a:t>
            </a:r>
          </a:p>
        </p:txBody>
      </p:sp>
      <p:sp>
        <p:nvSpPr>
          <p:cNvPr id="13" name="Title 12"/>
          <p:cNvSpPr>
            <a:spLocks noGrp="1"/>
          </p:cNvSpPr>
          <p:nvPr>
            <p:ph type="title"/>
          </p:nvPr>
        </p:nvSpPr>
        <p:spPr/>
        <p:txBody>
          <a:bodyPr/>
          <a:lstStyle/>
          <a:p>
            <a:r>
              <a:rPr lang="en-US"/>
              <a:t>Click to edit Master title style</a:t>
            </a:r>
            <a:endParaRPr lang="en-GB"/>
          </a:p>
        </p:txBody>
      </p:sp>
      <p:sp>
        <p:nvSpPr>
          <p:cNvPr id="14" name="Picture Placeholder 13"/>
          <p:cNvSpPr>
            <a:spLocks noGrp="1"/>
          </p:cNvSpPr>
          <p:nvPr>
            <p:ph type="pic" sz="quarter" idx="13"/>
          </p:nvPr>
        </p:nvSpPr>
        <p:spPr>
          <a:xfrm>
            <a:off x="2639485" y="2492376"/>
            <a:ext cx="9120716" cy="3529013"/>
          </a:xfrm>
        </p:spPr>
        <p:txBody>
          <a:bodyPr rtlCol="0">
            <a:normAutofit/>
          </a:bodyPr>
          <a:lstStyle/>
          <a:p>
            <a:pPr lvl="0"/>
            <a:endParaRPr lang="en-GB" noProof="0" dirty="0"/>
          </a:p>
        </p:txBody>
      </p:sp>
      <p:sp>
        <p:nvSpPr>
          <p:cNvPr id="5" name="Date Placeholder 3">
            <a:extLst>
              <a:ext uri="{FF2B5EF4-FFF2-40B4-BE49-F238E27FC236}">
                <a16:creationId xmlns:a16="http://schemas.microsoft.com/office/drawing/2014/main" id="{81C60D71-F073-41B1-AC52-71D32A855180}"/>
              </a:ext>
            </a:extLst>
          </p:cNvPr>
          <p:cNvSpPr>
            <a:spLocks noGrp="1"/>
          </p:cNvSpPr>
          <p:nvPr>
            <p:ph type="dt" sz="half" idx="14"/>
          </p:nvPr>
        </p:nvSpPr>
        <p:spPr/>
        <p:txBody>
          <a:bodyPr/>
          <a:lstStyle>
            <a:lvl1pPr>
              <a:defRPr/>
            </a:lvl1pPr>
          </a:lstStyle>
          <a:p>
            <a:pPr>
              <a:defRPr/>
            </a:pPr>
            <a:fld id="{923FDA5F-F5C2-42F3-9021-864104625D2E}" type="datetime1">
              <a:rPr lang="fi-FI"/>
              <a:pPr>
                <a:defRPr/>
              </a:pPr>
              <a:t>19.9.2019</a:t>
            </a:fld>
            <a:endParaRPr lang="en-GB" dirty="0"/>
          </a:p>
        </p:txBody>
      </p:sp>
      <p:sp>
        <p:nvSpPr>
          <p:cNvPr id="6" name="Footer Placeholder 4">
            <a:extLst>
              <a:ext uri="{FF2B5EF4-FFF2-40B4-BE49-F238E27FC236}">
                <a16:creationId xmlns:a16="http://schemas.microsoft.com/office/drawing/2014/main" id="{F158A51D-2F47-46AC-8BAC-26A7B6ACD79B}"/>
              </a:ext>
            </a:extLst>
          </p:cNvPr>
          <p:cNvSpPr>
            <a:spLocks noGrp="1"/>
          </p:cNvSpPr>
          <p:nvPr>
            <p:ph type="ftr" sz="quarter" idx="15"/>
          </p:nvPr>
        </p:nvSpPr>
        <p:spPr/>
        <p:txBody>
          <a:bodyPr/>
          <a:lstStyle>
            <a:lvl1pPr>
              <a:defRPr/>
            </a:lvl1pPr>
          </a:lstStyle>
          <a:p>
            <a:pPr>
              <a:defRPr/>
            </a:pPr>
            <a:r>
              <a:rPr lang="fi-FI"/>
              <a:t>Matemaattis-luonnontieteellinen tiedekunta / Henkilön nimi / Esityksen nimi</a:t>
            </a:r>
            <a:endParaRPr lang="en-GB"/>
          </a:p>
        </p:txBody>
      </p:sp>
      <p:sp>
        <p:nvSpPr>
          <p:cNvPr id="7" name="Slide Number Placeholder 5">
            <a:extLst>
              <a:ext uri="{FF2B5EF4-FFF2-40B4-BE49-F238E27FC236}">
                <a16:creationId xmlns:a16="http://schemas.microsoft.com/office/drawing/2014/main" id="{0506063F-BDEC-483D-9AD9-2DE3D353CCE9}"/>
              </a:ext>
            </a:extLst>
          </p:cNvPr>
          <p:cNvSpPr>
            <a:spLocks noGrp="1"/>
          </p:cNvSpPr>
          <p:nvPr>
            <p:ph type="sldNum" sz="quarter" idx="16"/>
          </p:nvPr>
        </p:nvSpPr>
        <p:spPr/>
        <p:txBody>
          <a:bodyPr/>
          <a:lstStyle>
            <a:lvl1pPr>
              <a:defRPr/>
            </a:lvl1pPr>
          </a:lstStyle>
          <a:p>
            <a:pPr>
              <a:defRPr/>
            </a:pPr>
            <a:fld id="{67E5E3CD-E6B2-41EA-B6C2-ACEC6EF273B9}" type="slidenum">
              <a:rPr lang="en-GB" altLang="fi-FI"/>
              <a:pPr>
                <a:defRPr/>
              </a:pPr>
              <a:t>‹#›</a:t>
            </a:fld>
            <a:endParaRPr lang="en-GB" altLang="fi-FI"/>
          </a:p>
        </p:txBody>
      </p:sp>
    </p:spTree>
    <p:extLst>
      <p:ext uri="{BB962C8B-B14F-4D97-AF65-F5344CB8AC3E}">
        <p14:creationId xmlns:p14="http://schemas.microsoft.com/office/powerpoint/2010/main" val="155601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2639484" y="1989137"/>
            <a:ext cx="4464051"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p:cNvSpPr>
            <a:spLocks noGrp="1"/>
          </p:cNvSpPr>
          <p:nvPr>
            <p:ph type="pic" sz="quarter" idx="13"/>
          </p:nvPr>
        </p:nvSpPr>
        <p:spPr>
          <a:xfrm>
            <a:off x="7296152" y="1989138"/>
            <a:ext cx="4464049" cy="4032250"/>
          </a:xfrm>
        </p:spPr>
        <p:txBody>
          <a:bodyPr rtlCol="0">
            <a:normAutofit/>
          </a:bodyPr>
          <a:lstStyle/>
          <a:p>
            <a:pPr lvl="0"/>
            <a:endParaRPr lang="en-GB" noProof="0" dirty="0"/>
          </a:p>
        </p:txBody>
      </p:sp>
      <p:sp>
        <p:nvSpPr>
          <p:cNvPr id="5" name="Date Placeholder 3">
            <a:extLst>
              <a:ext uri="{FF2B5EF4-FFF2-40B4-BE49-F238E27FC236}">
                <a16:creationId xmlns:a16="http://schemas.microsoft.com/office/drawing/2014/main" id="{3520B4BB-A1F0-4D98-AC1D-83EA8C8AA95F}"/>
              </a:ext>
            </a:extLst>
          </p:cNvPr>
          <p:cNvSpPr>
            <a:spLocks noGrp="1"/>
          </p:cNvSpPr>
          <p:nvPr>
            <p:ph type="dt" sz="half" idx="14"/>
          </p:nvPr>
        </p:nvSpPr>
        <p:spPr/>
        <p:txBody>
          <a:bodyPr/>
          <a:lstStyle>
            <a:lvl1pPr>
              <a:defRPr/>
            </a:lvl1pPr>
          </a:lstStyle>
          <a:p>
            <a:pPr>
              <a:defRPr/>
            </a:pPr>
            <a:fld id="{23089F85-B377-4F19-B9BC-62D1B65DD70C}" type="datetime1">
              <a:rPr lang="fi-FI"/>
              <a:pPr>
                <a:defRPr/>
              </a:pPr>
              <a:t>19.9.2019</a:t>
            </a:fld>
            <a:endParaRPr lang="en-GB" dirty="0"/>
          </a:p>
        </p:txBody>
      </p:sp>
      <p:sp>
        <p:nvSpPr>
          <p:cNvPr id="6" name="Footer Placeholder 4">
            <a:extLst>
              <a:ext uri="{FF2B5EF4-FFF2-40B4-BE49-F238E27FC236}">
                <a16:creationId xmlns:a16="http://schemas.microsoft.com/office/drawing/2014/main" id="{9058F9A0-B272-4618-9A11-6A57D96901A2}"/>
              </a:ext>
            </a:extLst>
          </p:cNvPr>
          <p:cNvSpPr>
            <a:spLocks noGrp="1"/>
          </p:cNvSpPr>
          <p:nvPr>
            <p:ph type="ftr" sz="quarter" idx="15"/>
          </p:nvPr>
        </p:nvSpPr>
        <p:spPr/>
        <p:txBody>
          <a:bodyPr/>
          <a:lstStyle>
            <a:lvl1pPr>
              <a:defRPr/>
            </a:lvl1pPr>
          </a:lstStyle>
          <a:p>
            <a:pPr>
              <a:defRPr/>
            </a:pPr>
            <a:r>
              <a:rPr lang="fi-FI"/>
              <a:t>Matemaattis-luonnontieteellinen tiedekunta / Henkilön nimi / Esityksen nimi</a:t>
            </a:r>
            <a:endParaRPr lang="en-GB"/>
          </a:p>
        </p:txBody>
      </p:sp>
      <p:sp>
        <p:nvSpPr>
          <p:cNvPr id="7" name="Slide Number Placeholder 5">
            <a:extLst>
              <a:ext uri="{FF2B5EF4-FFF2-40B4-BE49-F238E27FC236}">
                <a16:creationId xmlns:a16="http://schemas.microsoft.com/office/drawing/2014/main" id="{F1FE5A68-14F8-42C2-86FB-7B51BAFD391A}"/>
              </a:ext>
            </a:extLst>
          </p:cNvPr>
          <p:cNvSpPr>
            <a:spLocks noGrp="1"/>
          </p:cNvSpPr>
          <p:nvPr>
            <p:ph type="sldNum" sz="quarter" idx="16"/>
          </p:nvPr>
        </p:nvSpPr>
        <p:spPr/>
        <p:txBody>
          <a:bodyPr/>
          <a:lstStyle>
            <a:lvl1pPr>
              <a:defRPr/>
            </a:lvl1pPr>
          </a:lstStyle>
          <a:p>
            <a:pPr>
              <a:defRPr/>
            </a:pPr>
            <a:fld id="{2747B9E1-7BF7-461F-BE40-DFFA1E639783}" type="slidenum">
              <a:rPr lang="en-GB" altLang="fi-FI"/>
              <a:pPr>
                <a:defRPr/>
              </a:pPr>
              <a:t>‹#›</a:t>
            </a:fld>
            <a:endParaRPr lang="en-GB" altLang="fi-FI"/>
          </a:p>
        </p:txBody>
      </p:sp>
    </p:spTree>
    <p:extLst>
      <p:ext uri="{BB962C8B-B14F-4D97-AF65-F5344CB8AC3E}">
        <p14:creationId xmlns:p14="http://schemas.microsoft.com/office/powerpoint/2010/main" val="327106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2639483" y="4221163"/>
            <a:ext cx="9120716"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p:cNvSpPr>
            <a:spLocks noGrp="1"/>
          </p:cNvSpPr>
          <p:nvPr>
            <p:ph type="body" sz="quarter" idx="17"/>
          </p:nvPr>
        </p:nvSpPr>
        <p:spPr>
          <a:xfrm>
            <a:off x="2639485"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4" name="Text Placeholder 21"/>
          <p:cNvSpPr>
            <a:spLocks noGrp="1"/>
          </p:cNvSpPr>
          <p:nvPr>
            <p:ph type="body" sz="quarter" idx="18"/>
          </p:nvPr>
        </p:nvSpPr>
        <p:spPr>
          <a:xfrm>
            <a:off x="4944534"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1"/>
          <p:cNvSpPr>
            <a:spLocks noGrp="1"/>
          </p:cNvSpPr>
          <p:nvPr>
            <p:ph type="body" sz="quarter" idx="19"/>
          </p:nvPr>
        </p:nvSpPr>
        <p:spPr>
          <a:xfrm>
            <a:off x="7247468"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21"/>
          <p:cNvSpPr>
            <a:spLocks noGrp="1"/>
          </p:cNvSpPr>
          <p:nvPr>
            <p:ph type="body" sz="quarter" idx="20"/>
          </p:nvPr>
        </p:nvSpPr>
        <p:spPr>
          <a:xfrm>
            <a:off x="9552518" y="1989138"/>
            <a:ext cx="2112433" cy="431800"/>
          </a:xfrm>
        </p:spPr>
        <p:txBody>
          <a:bodyPr anchor="b">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16" name="Picture Placeholder 15"/>
          <p:cNvSpPr>
            <a:spLocks noGrp="1"/>
          </p:cNvSpPr>
          <p:nvPr>
            <p:ph type="pic" sz="quarter" idx="21"/>
          </p:nvPr>
        </p:nvSpPr>
        <p:spPr>
          <a:xfrm>
            <a:off x="2639485" y="2492376"/>
            <a:ext cx="2112433" cy="1584325"/>
          </a:xfrm>
        </p:spPr>
        <p:txBody>
          <a:bodyPr rtlCol="0">
            <a:normAutofit/>
          </a:bodyPr>
          <a:lstStyle/>
          <a:p>
            <a:pPr lvl="0"/>
            <a:endParaRPr lang="en-GB" noProof="0" dirty="0"/>
          </a:p>
        </p:txBody>
      </p:sp>
      <p:sp>
        <p:nvSpPr>
          <p:cNvPr id="21" name="Picture Placeholder 20"/>
          <p:cNvSpPr>
            <a:spLocks noGrp="1"/>
          </p:cNvSpPr>
          <p:nvPr>
            <p:ph type="pic" sz="quarter" idx="22"/>
          </p:nvPr>
        </p:nvSpPr>
        <p:spPr>
          <a:xfrm>
            <a:off x="4944534" y="2492376"/>
            <a:ext cx="2112433" cy="1584325"/>
          </a:xfrm>
        </p:spPr>
        <p:txBody>
          <a:bodyPr rtlCol="0">
            <a:normAutofit/>
          </a:bodyPr>
          <a:lstStyle/>
          <a:p>
            <a:pPr lvl="0"/>
            <a:endParaRPr lang="en-GB" noProof="0" dirty="0"/>
          </a:p>
        </p:txBody>
      </p:sp>
      <p:sp>
        <p:nvSpPr>
          <p:cNvPr id="27" name="Picture Placeholder 26"/>
          <p:cNvSpPr>
            <a:spLocks noGrp="1"/>
          </p:cNvSpPr>
          <p:nvPr>
            <p:ph type="pic" sz="quarter" idx="23"/>
          </p:nvPr>
        </p:nvSpPr>
        <p:spPr>
          <a:xfrm>
            <a:off x="7247468" y="2492376"/>
            <a:ext cx="2112433" cy="1584325"/>
          </a:xfrm>
        </p:spPr>
        <p:txBody>
          <a:bodyPr rtlCol="0">
            <a:normAutofit/>
          </a:bodyPr>
          <a:lstStyle/>
          <a:p>
            <a:pPr lvl="0"/>
            <a:endParaRPr lang="en-GB" noProof="0" dirty="0"/>
          </a:p>
        </p:txBody>
      </p:sp>
      <p:sp>
        <p:nvSpPr>
          <p:cNvPr id="29" name="Picture Placeholder 28"/>
          <p:cNvSpPr>
            <a:spLocks noGrp="1"/>
          </p:cNvSpPr>
          <p:nvPr>
            <p:ph type="pic" sz="quarter" idx="24"/>
          </p:nvPr>
        </p:nvSpPr>
        <p:spPr>
          <a:xfrm>
            <a:off x="9552518" y="2492376"/>
            <a:ext cx="2112433" cy="1584325"/>
          </a:xfrm>
        </p:spPr>
        <p:txBody>
          <a:bodyPr rtlCol="0">
            <a:normAutofit/>
          </a:bodyPr>
          <a:lstStyle/>
          <a:p>
            <a:pPr lvl="0"/>
            <a:endParaRPr lang="en-GB" noProof="0" dirty="0"/>
          </a:p>
        </p:txBody>
      </p:sp>
      <p:sp>
        <p:nvSpPr>
          <p:cNvPr id="12" name="Date Placeholder 3">
            <a:extLst>
              <a:ext uri="{FF2B5EF4-FFF2-40B4-BE49-F238E27FC236}">
                <a16:creationId xmlns:a16="http://schemas.microsoft.com/office/drawing/2014/main" id="{9121EA57-0BD9-40AF-8A04-41E078A128D3}"/>
              </a:ext>
            </a:extLst>
          </p:cNvPr>
          <p:cNvSpPr>
            <a:spLocks noGrp="1"/>
          </p:cNvSpPr>
          <p:nvPr>
            <p:ph type="dt" sz="half" idx="25"/>
          </p:nvPr>
        </p:nvSpPr>
        <p:spPr/>
        <p:txBody>
          <a:bodyPr/>
          <a:lstStyle>
            <a:lvl1pPr>
              <a:defRPr/>
            </a:lvl1pPr>
          </a:lstStyle>
          <a:p>
            <a:pPr>
              <a:defRPr/>
            </a:pPr>
            <a:fld id="{FA8B0A5A-9E9F-41A0-84B3-BB3034654809}" type="datetime1">
              <a:rPr lang="fi-FI"/>
              <a:pPr>
                <a:defRPr/>
              </a:pPr>
              <a:t>19.9.2019</a:t>
            </a:fld>
            <a:endParaRPr lang="en-GB" dirty="0"/>
          </a:p>
        </p:txBody>
      </p:sp>
      <p:sp>
        <p:nvSpPr>
          <p:cNvPr id="14" name="Footer Placeholder 4">
            <a:extLst>
              <a:ext uri="{FF2B5EF4-FFF2-40B4-BE49-F238E27FC236}">
                <a16:creationId xmlns:a16="http://schemas.microsoft.com/office/drawing/2014/main" id="{299361CE-AD92-4BBA-A106-76BB44D41C8B}"/>
              </a:ext>
            </a:extLst>
          </p:cNvPr>
          <p:cNvSpPr>
            <a:spLocks noGrp="1"/>
          </p:cNvSpPr>
          <p:nvPr>
            <p:ph type="ftr" sz="quarter" idx="26"/>
          </p:nvPr>
        </p:nvSpPr>
        <p:spPr/>
        <p:txBody>
          <a:bodyPr/>
          <a:lstStyle>
            <a:lvl1pPr>
              <a:defRPr/>
            </a:lvl1pPr>
          </a:lstStyle>
          <a:p>
            <a:pPr>
              <a:defRPr/>
            </a:pPr>
            <a:r>
              <a:rPr lang="fi-FI"/>
              <a:t>Matemaattis-luonnontieteellinen tiedekunta / Henkilön nimi / Esityksen nimi</a:t>
            </a:r>
            <a:endParaRPr lang="en-GB"/>
          </a:p>
        </p:txBody>
      </p:sp>
      <p:sp>
        <p:nvSpPr>
          <p:cNvPr id="15" name="Slide Number Placeholder 5">
            <a:extLst>
              <a:ext uri="{FF2B5EF4-FFF2-40B4-BE49-F238E27FC236}">
                <a16:creationId xmlns:a16="http://schemas.microsoft.com/office/drawing/2014/main" id="{9125249A-85DD-45FA-9F15-1CE9594512B7}"/>
              </a:ext>
            </a:extLst>
          </p:cNvPr>
          <p:cNvSpPr>
            <a:spLocks noGrp="1"/>
          </p:cNvSpPr>
          <p:nvPr>
            <p:ph type="sldNum" sz="quarter" idx="27"/>
          </p:nvPr>
        </p:nvSpPr>
        <p:spPr/>
        <p:txBody>
          <a:bodyPr/>
          <a:lstStyle>
            <a:lvl1pPr>
              <a:defRPr/>
            </a:lvl1pPr>
          </a:lstStyle>
          <a:p>
            <a:pPr>
              <a:defRPr/>
            </a:pPr>
            <a:fld id="{6CDB98BC-37E2-4898-8131-846F0DBA2CE8}" type="slidenum">
              <a:rPr lang="en-GB" altLang="fi-FI"/>
              <a:pPr>
                <a:defRPr/>
              </a:pPr>
              <a:t>‹#›</a:t>
            </a:fld>
            <a:endParaRPr lang="en-GB" altLang="fi-FI"/>
          </a:p>
        </p:txBody>
      </p:sp>
    </p:spTree>
    <p:extLst>
      <p:ext uri="{BB962C8B-B14F-4D97-AF65-F5344CB8AC3E}">
        <p14:creationId xmlns:p14="http://schemas.microsoft.com/office/powerpoint/2010/main" val="119273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06735D07-0695-4E09-AD6C-E11FB9892DA1}"/>
              </a:ext>
            </a:extLst>
          </p:cNvPr>
          <p:cNvSpPr>
            <a:spLocks noEditPoints="1"/>
          </p:cNvSpPr>
          <p:nvPr userDrawn="1"/>
        </p:nvSpPr>
        <p:spPr bwMode="auto">
          <a:xfrm>
            <a:off x="143934" y="115888"/>
            <a:ext cx="2377017" cy="16716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pic>
        <p:nvPicPr>
          <p:cNvPr id="3" name="Picture 11" descr="FSE_RGB.png">
            <a:extLst>
              <a:ext uri="{FF2B5EF4-FFF2-40B4-BE49-F238E27FC236}">
                <a16:creationId xmlns:a16="http://schemas.microsoft.com/office/drawing/2014/main" id="{590C64D7-325D-441D-9208-7223BB949E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4">
            <a:extLst>
              <a:ext uri="{FF2B5EF4-FFF2-40B4-BE49-F238E27FC236}">
                <a16:creationId xmlns:a16="http://schemas.microsoft.com/office/drawing/2014/main" id="{68EA2174-9B51-4E23-96CE-67E4386A5CBC}"/>
              </a:ext>
            </a:extLst>
          </p:cNvPr>
          <p:cNvSpPr>
            <a:spLocks noGrp="1"/>
          </p:cNvSpPr>
          <p:nvPr>
            <p:ph type="dt" sz="half" idx="10"/>
          </p:nvPr>
        </p:nvSpPr>
        <p:spPr/>
        <p:txBody>
          <a:bodyPr/>
          <a:lstStyle>
            <a:lvl1pPr>
              <a:defRPr/>
            </a:lvl1pPr>
          </a:lstStyle>
          <a:p>
            <a:pPr>
              <a:defRPr/>
            </a:pPr>
            <a:fld id="{A71AE805-D81C-46B0-BBB8-ECC67A0F4B7B}" type="datetime1">
              <a:rPr lang="fi-FI"/>
              <a:pPr>
                <a:defRPr/>
              </a:pPr>
              <a:t>19.9.2019</a:t>
            </a:fld>
            <a:endParaRPr lang="en-GB" dirty="0"/>
          </a:p>
        </p:txBody>
      </p:sp>
      <p:sp>
        <p:nvSpPr>
          <p:cNvPr id="5" name="Slide Number Placeholder 5">
            <a:extLst>
              <a:ext uri="{FF2B5EF4-FFF2-40B4-BE49-F238E27FC236}">
                <a16:creationId xmlns:a16="http://schemas.microsoft.com/office/drawing/2014/main" id="{24F2EDBA-849C-45DF-99F8-5B1ACAA5C006}"/>
              </a:ext>
            </a:extLst>
          </p:cNvPr>
          <p:cNvSpPr>
            <a:spLocks noGrp="1"/>
          </p:cNvSpPr>
          <p:nvPr>
            <p:ph type="sldNum" sz="quarter" idx="11"/>
          </p:nvPr>
        </p:nvSpPr>
        <p:spPr/>
        <p:txBody>
          <a:bodyPr/>
          <a:lstStyle>
            <a:lvl1pPr>
              <a:defRPr/>
            </a:lvl1pPr>
          </a:lstStyle>
          <a:p>
            <a:pPr>
              <a:defRPr/>
            </a:pPr>
            <a:fld id="{8DFB7C12-423D-4C0C-84B5-F14A0213D0E2}" type="slidenum">
              <a:rPr lang="en-GB" altLang="fi-FI"/>
              <a:pPr>
                <a:defRPr/>
              </a:pPr>
              <a:t>‹#›</a:t>
            </a:fld>
            <a:endParaRPr lang="en-GB" altLang="fi-FI"/>
          </a:p>
        </p:txBody>
      </p:sp>
      <p:sp>
        <p:nvSpPr>
          <p:cNvPr id="6" name="Footer Placeholder 6">
            <a:extLst>
              <a:ext uri="{FF2B5EF4-FFF2-40B4-BE49-F238E27FC236}">
                <a16:creationId xmlns:a16="http://schemas.microsoft.com/office/drawing/2014/main" id="{4B7FDEA5-0F9E-443C-91D4-8636B2FD2DB1}"/>
              </a:ext>
            </a:extLst>
          </p:cNvPr>
          <p:cNvSpPr>
            <a:spLocks noGrp="1"/>
          </p:cNvSpPr>
          <p:nvPr>
            <p:ph type="ftr" sz="quarter" idx="12"/>
          </p:nvPr>
        </p:nvSpPr>
        <p:spPr/>
        <p:txBody>
          <a:bodyPr/>
          <a:lstStyle>
            <a:lvl1pPr>
              <a:defRPr/>
            </a:lvl1pPr>
          </a:lstStyle>
          <a:p>
            <a:pPr>
              <a:defRPr/>
            </a:pPr>
            <a:r>
              <a:rPr lang="fi-FI"/>
              <a:t>Matemaattis-luonnontieteellinen tiedekunta / Henkilön nimi / Esityksen nimi</a:t>
            </a:r>
            <a:endParaRPr lang="en-GB"/>
          </a:p>
        </p:txBody>
      </p:sp>
    </p:spTree>
    <p:extLst>
      <p:ext uri="{BB962C8B-B14F-4D97-AF65-F5344CB8AC3E}">
        <p14:creationId xmlns:p14="http://schemas.microsoft.com/office/powerpoint/2010/main" val="336084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6658D92-82EB-4616-B0C2-CF3ABE8958CD}"/>
              </a:ext>
            </a:extLst>
          </p:cNvPr>
          <p:cNvSpPr>
            <a:spLocks noGrp="1"/>
          </p:cNvSpPr>
          <p:nvPr>
            <p:ph type="title"/>
          </p:nvPr>
        </p:nvSpPr>
        <p:spPr bwMode="auto">
          <a:xfrm>
            <a:off x="2639485" y="549275"/>
            <a:ext cx="9120716"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title style</a:t>
            </a:r>
            <a:endParaRPr lang="en-GB" altLang="fi-FI"/>
          </a:p>
        </p:txBody>
      </p:sp>
      <p:sp>
        <p:nvSpPr>
          <p:cNvPr id="1027" name="Text Placeholder 2">
            <a:extLst>
              <a:ext uri="{FF2B5EF4-FFF2-40B4-BE49-F238E27FC236}">
                <a16:creationId xmlns:a16="http://schemas.microsoft.com/office/drawing/2014/main" id="{EFDED5A7-B5C9-4EB5-B2CC-978644FE4E03}"/>
              </a:ext>
            </a:extLst>
          </p:cNvPr>
          <p:cNvSpPr>
            <a:spLocks noGrp="1"/>
          </p:cNvSpPr>
          <p:nvPr>
            <p:ph type="body" idx="1"/>
          </p:nvPr>
        </p:nvSpPr>
        <p:spPr bwMode="auto">
          <a:xfrm>
            <a:off x="2639485" y="1989138"/>
            <a:ext cx="9120716"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endParaRPr lang="en-GB" altLang="fi-FI"/>
          </a:p>
        </p:txBody>
      </p:sp>
      <p:sp>
        <p:nvSpPr>
          <p:cNvPr id="7" name="Date Placeholder 3">
            <a:extLst>
              <a:ext uri="{FF2B5EF4-FFF2-40B4-BE49-F238E27FC236}">
                <a16:creationId xmlns:a16="http://schemas.microsoft.com/office/drawing/2014/main" id="{AC853CB3-F5F8-44C2-BDBA-4DC71C47E674}"/>
              </a:ext>
            </a:extLst>
          </p:cNvPr>
          <p:cNvSpPr>
            <a:spLocks noGrp="1"/>
          </p:cNvSpPr>
          <p:nvPr>
            <p:ph type="dt" sz="half" idx="2"/>
          </p:nvPr>
        </p:nvSpPr>
        <p:spPr>
          <a:xfrm>
            <a:off x="10001251" y="6165850"/>
            <a:ext cx="1183216" cy="431800"/>
          </a:xfrm>
          <a:prstGeom prst="rect">
            <a:avLst/>
          </a:prstGeom>
        </p:spPr>
        <p:txBody>
          <a:bodyPr vert="horz" lIns="0" tIns="0" rIns="0" bIns="0" rtlCol="0" anchor="b" anchorCtr="0"/>
          <a:lstStyle>
            <a:lvl1pPr algn="r" eaLnBrk="1" fontAlgn="auto" hangingPunct="1">
              <a:spcBef>
                <a:spcPts val="0"/>
              </a:spcBef>
              <a:spcAft>
                <a:spcPts val="0"/>
              </a:spcAft>
              <a:defRPr sz="900">
                <a:solidFill>
                  <a:schemeClr val="tx2"/>
                </a:solidFill>
                <a:latin typeface="Arial" pitchFamily="34" charset="0"/>
              </a:defRPr>
            </a:lvl1pPr>
          </a:lstStyle>
          <a:p>
            <a:pPr>
              <a:defRPr/>
            </a:pPr>
            <a:fld id="{F2213913-643C-474D-B46D-6B4533A84A71}" type="datetime1">
              <a:rPr lang="fi-FI"/>
              <a:pPr>
                <a:defRPr/>
              </a:pPr>
              <a:t>19.9.2019</a:t>
            </a:fld>
            <a:endParaRPr lang="en-GB" dirty="0"/>
          </a:p>
        </p:txBody>
      </p:sp>
      <p:sp>
        <p:nvSpPr>
          <p:cNvPr id="8" name="Footer Placeholder 4">
            <a:extLst>
              <a:ext uri="{FF2B5EF4-FFF2-40B4-BE49-F238E27FC236}">
                <a16:creationId xmlns:a16="http://schemas.microsoft.com/office/drawing/2014/main" id="{6140C050-1281-41B8-9BB8-E8DE2F461828}"/>
              </a:ext>
            </a:extLst>
          </p:cNvPr>
          <p:cNvSpPr>
            <a:spLocks noGrp="1"/>
          </p:cNvSpPr>
          <p:nvPr>
            <p:ph type="ftr" sz="quarter" idx="3"/>
          </p:nvPr>
        </p:nvSpPr>
        <p:spPr>
          <a:xfrm>
            <a:off x="2639485" y="6165850"/>
            <a:ext cx="3456516" cy="431800"/>
          </a:xfrm>
          <a:prstGeom prst="rect">
            <a:avLst/>
          </a:prstGeom>
        </p:spPr>
        <p:txBody>
          <a:bodyPr vert="horz" lIns="0" tIns="0" rIns="0" bIns="0" rtlCol="0" anchor="b" anchorCtr="0"/>
          <a:lstStyle>
            <a:lvl1pPr algn="l" eaLnBrk="1" fontAlgn="auto" hangingPunct="1">
              <a:spcBef>
                <a:spcPts val="0"/>
              </a:spcBef>
              <a:spcAft>
                <a:spcPts val="0"/>
              </a:spcAft>
              <a:defRPr sz="900">
                <a:solidFill>
                  <a:schemeClr val="tx2"/>
                </a:solidFill>
                <a:latin typeface="Arial" pitchFamily="34" charset="0"/>
              </a:defRPr>
            </a:lvl1pPr>
          </a:lstStyle>
          <a:p>
            <a:pPr>
              <a:defRPr/>
            </a:pPr>
            <a:r>
              <a:rPr lang="fi-FI"/>
              <a:t>Matemaattis-luonnontieteellinen tiedekunta / Henkilön nimi / Esityksen nimi</a:t>
            </a:r>
            <a:endParaRPr lang="en-GB"/>
          </a:p>
        </p:txBody>
      </p:sp>
      <p:sp>
        <p:nvSpPr>
          <p:cNvPr id="9" name="Slide Number Placeholder 5">
            <a:extLst>
              <a:ext uri="{FF2B5EF4-FFF2-40B4-BE49-F238E27FC236}">
                <a16:creationId xmlns:a16="http://schemas.microsoft.com/office/drawing/2014/main" id="{D29105F9-69E0-407F-8DEB-7D71D27485EF}"/>
              </a:ext>
            </a:extLst>
          </p:cNvPr>
          <p:cNvSpPr>
            <a:spLocks noGrp="1"/>
          </p:cNvSpPr>
          <p:nvPr>
            <p:ph type="sldNum" sz="quarter" idx="4"/>
          </p:nvPr>
        </p:nvSpPr>
        <p:spPr>
          <a:xfrm>
            <a:off x="11184467" y="6165850"/>
            <a:ext cx="575733" cy="431800"/>
          </a:xfrm>
          <a:prstGeom prst="rect">
            <a:avLst/>
          </a:prstGeom>
        </p:spPr>
        <p:txBody>
          <a:bodyPr vert="horz" wrap="square" lIns="0" tIns="0" rIns="0" bIns="0" numCol="1" anchor="b" anchorCtr="0" compatLnSpc="1">
            <a:prstTxWarp prst="textNoShape">
              <a:avLst/>
            </a:prstTxWarp>
          </a:bodyPr>
          <a:lstStyle>
            <a:lvl1pPr algn="r" eaLnBrk="1" hangingPunct="1">
              <a:defRPr sz="900">
                <a:solidFill>
                  <a:schemeClr val="tx2"/>
                </a:solidFill>
              </a:defRPr>
            </a:lvl1pPr>
          </a:lstStyle>
          <a:p>
            <a:pPr>
              <a:defRPr/>
            </a:pPr>
            <a:fld id="{57B01857-5FD2-449C-A5BB-4BB2371827AC}" type="slidenum">
              <a:rPr lang="en-GB" altLang="fi-FI"/>
              <a:pPr>
                <a:defRPr/>
              </a:pPr>
              <a:t>‹#›</a:t>
            </a:fld>
            <a:endParaRPr lang="en-GB" altLang="fi-FI"/>
          </a:p>
        </p:txBody>
      </p:sp>
      <p:sp>
        <p:nvSpPr>
          <p:cNvPr id="1031" name="Freeform 14">
            <a:extLst>
              <a:ext uri="{FF2B5EF4-FFF2-40B4-BE49-F238E27FC236}">
                <a16:creationId xmlns:a16="http://schemas.microsoft.com/office/drawing/2014/main" id="{45C08BC5-5EBA-4945-9F40-0029942BA032}"/>
              </a:ext>
            </a:extLst>
          </p:cNvPr>
          <p:cNvSpPr>
            <a:spLocks noEditPoints="1"/>
          </p:cNvSpPr>
          <p:nvPr userDrawn="1"/>
        </p:nvSpPr>
        <p:spPr bwMode="auto">
          <a:xfrm>
            <a:off x="143934" y="115888"/>
            <a:ext cx="2377017" cy="16716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 name="TextBox 18">
            <a:extLst>
              <a:ext uri="{FF2B5EF4-FFF2-40B4-BE49-F238E27FC236}">
                <a16:creationId xmlns:a16="http://schemas.microsoft.com/office/drawing/2014/main" id="{B50B1146-1E21-4C29-8AFA-1DE6C0D3A640}"/>
              </a:ext>
            </a:extLst>
          </p:cNvPr>
          <p:cNvSpPr txBox="1">
            <a:spLocks noChangeArrowheads="1"/>
          </p:cNvSpPr>
          <p:nvPr userDrawn="1"/>
        </p:nvSpPr>
        <p:spPr bwMode="auto">
          <a:xfrm>
            <a:off x="8015818" y="6165850"/>
            <a:ext cx="1985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a:solidFill>
                  <a:schemeClr val="tx2"/>
                </a:solidFill>
              </a:rPr>
              <a:t>www.helsinki.fi/yliopisto</a:t>
            </a:r>
          </a:p>
        </p:txBody>
      </p:sp>
      <p:sp>
        <p:nvSpPr>
          <p:cNvPr id="1033" name="Line 16">
            <a:extLst>
              <a:ext uri="{FF2B5EF4-FFF2-40B4-BE49-F238E27FC236}">
                <a16:creationId xmlns:a16="http://schemas.microsoft.com/office/drawing/2014/main" id="{FDCF7E29-FCB0-492F-93DE-31762CF499C1}"/>
              </a:ext>
            </a:extLst>
          </p:cNvPr>
          <p:cNvSpPr>
            <a:spLocks noChangeShapeType="1"/>
          </p:cNvSpPr>
          <p:nvPr userDrawn="1"/>
        </p:nvSpPr>
        <p:spPr bwMode="auto">
          <a:xfrm flipV="1">
            <a:off x="2639485" y="1773238"/>
            <a:ext cx="912071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fi-FI"/>
          </a:p>
        </p:txBody>
      </p:sp>
      <p:pic>
        <p:nvPicPr>
          <p:cNvPr id="1034" name="Picture 16" descr="FSE_RGB.png">
            <a:extLst>
              <a:ext uri="{FF2B5EF4-FFF2-40B4-BE49-F238E27FC236}">
                <a16:creationId xmlns:a16="http://schemas.microsoft.com/office/drawing/2014/main" id="{A15548DF-D6FE-48A8-9417-FE954D8953A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6" r:id="rId1"/>
    <p:sldLayoutId id="2147484137" r:id="rId2"/>
    <p:sldLayoutId id="2147484124" r:id="rId3"/>
    <p:sldLayoutId id="2147484125" r:id="rId4"/>
    <p:sldLayoutId id="2147484126" r:id="rId5"/>
    <p:sldLayoutId id="2147484127" r:id="rId6"/>
    <p:sldLayoutId id="2147484128" r:id="rId7"/>
    <p:sldLayoutId id="2147484129" r:id="rId8"/>
    <p:sldLayoutId id="2147484138" r:id="rId9"/>
  </p:sldLayoutIdLst>
  <p:hf hdr="0"/>
  <p:txStyles>
    <p:titleStyle>
      <a:lvl1pPr algn="l" rtl="0" eaLnBrk="0" fontAlgn="base" hangingPunct="0">
        <a:spcBef>
          <a:spcPct val="0"/>
        </a:spcBef>
        <a:spcAft>
          <a:spcPct val="0"/>
        </a:spcAft>
        <a:defRPr sz="3400" b="1" kern="1200">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fontAlgn="base">
        <a:spcBef>
          <a:spcPct val="0"/>
        </a:spcBef>
        <a:spcAft>
          <a:spcPct val="0"/>
        </a:spcAft>
        <a:defRPr sz="3400" b="1">
          <a:solidFill>
            <a:schemeClr val="tx1"/>
          </a:solidFill>
          <a:latin typeface="Arial" charset="0"/>
        </a:defRPr>
      </a:lvl6pPr>
      <a:lvl7pPr marL="914400" algn="l" rtl="0" fontAlgn="base">
        <a:spcBef>
          <a:spcPct val="0"/>
        </a:spcBef>
        <a:spcAft>
          <a:spcPct val="0"/>
        </a:spcAft>
        <a:defRPr sz="3400" b="1">
          <a:solidFill>
            <a:schemeClr val="tx1"/>
          </a:solidFill>
          <a:latin typeface="Arial" charset="0"/>
        </a:defRPr>
      </a:lvl7pPr>
      <a:lvl8pPr marL="1371600" algn="l" rtl="0" fontAlgn="base">
        <a:spcBef>
          <a:spcPct val="0"/>
        </a:spcBef>
        <a:spcAft>
          <a:spcPct val="0"/>
        </a:spcAft>
        <a:defRPr sz="3400" b="1">
          <a:solidFill>
            <a:schemeClr val="tx1"/>
          </a:solidFill>
          <a:latin typeface="Arial" charset="0"/>
        </a:defRPr>
      </a:lvl8pPr>
      <a:lvl9pPr marL="1828800" algn="l" rtl="0" fontAlgn="base">
        <a:spcBef>
          <a:spcPct val="0"/>
        </a:spcBef>
        <a:spcAft>
          <a:spcPct val="0"/>
        </a:spcAft>
        <a:defRPr sz="3400" b="1">
          <a:solidFill>
            <a:schemeClr val="tx1"/>
          </a:solidFill>
          <a:latin typeface="Arial" charset="0"/>
        </a:defRPr>
      </a:lvl9pPr>
    </p:titleStyle>
    <p:bodyStyle>
      <a:lvl1pPr marL="266700" indent="-266700" algn="l" rtl="0" eaLnBrk="0" fontAlgn="base" hangingPunct="0">
        <a:spcBef>
          <a:spcPct val="0"/>
        </a:spcBef>
        <a:spcAft>
          <a:spcPts val="800"/>
        </a:spcAft>
        <a:buClr>
          <a:schemeClr val="accent1"/>
        </a:buClr>
        <a:buSzPct val="100000"/>
        <a:buFont typeface="Arial" panose="020B0604020202020204" pitchFamily="34" charset="0"/>
        <a:buChar char="•"/>
        <a:defRPr sz="2200" kern="1200">
          <a:solidFill>
            <a:schemeClr val="tx1"/>
          </a:solidFill>
          <a:latin typeface="+mn-lt"/>
          <a:ea typeface="+mn-ea"/>
          <a:cs typeface="+mn-cs"/>
        </a:defRPr>
      </a:lvl1pPr>
      <a:lvl2pPr marL="539750" indent="-274638" algn="l" rtl="0" eaLnBrk="0" fontAlgn="base" hangingPunct="0">
        <a:spcBef>
          <a:spcPct val="0"/>
        </a:spcBef>
        <a:spcAft>
          <a:spcPts val="8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803275" indent="-265113" algn="l" rtl="0" eaLnBrk="0" fontAlgn="base" hangingPunct="0">
        <a:spcBef>
          <a:spcPct val="0"/>
        </a:spcBef>
        <a:spcAft>
          <a:spcPts val="800"/>
        </a:spcAft>
        <a:buFont typeface="Arial" panose="020B0604020202020204" pitchFamily="34" charset="0"/>
        <a:buChar char="‒"/>
        <a:defRPr kern="1200">
          <a:solidFill>
            <a:schemeClr val="tx1"/>
          </a:solidFill>
          <a:latin typeface="+mn-lt"/>
          <a:ea typeface="+mn-ea"/>
          <a:cs typeface="+mn-cs"/>
        </a:defRPr>
      </a:lvl3pPr>
      <a:lvl4pPr marL="1076325" indent="-273050" algn="l" rtl="0" eaLnBrk="0" fontAlgn="base" hangingPunct="0">
        <a:spcBef>
          <a:spcPct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1438" indent="-265113" algn="l" rtl="0" eaLnBrk="0" fontAlgn="base" hangingPunct="0">
        <a:spcBef>
          <a:spcPct val="0"/>
        </a:spcBef>
        <a:spcAft>
          <a:spcPts val="8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2C2E819-14BE-4E37-9743-64179052EDA1}"/>
              </a:ext>
            </a:extLst>
          </p:cNvPr>
          <p:cNvSpPr>
            <a:spLocks noGrp="1"/>
          </p:cNvSpPr>
          <p:nvPr>
            <p:ph type="title"/>
          </p:nvPr>
        </p:nvSpPr>
        <p:spPr bwMode="auto">
          <a:xfrm>
            <a:off x="2639485" y="549275"/>
            <a:ext cx="9120716"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title style</a:t>
            </a:r>
            <a:endParaRPr lang="en-GB" altLang="fi-FI"/>
          </a:p>
        </p:txBody>
      </p:sp>
      <p:sp>
        <p:nvSpPr>
          <p:cNvPr id="2051" name="Text Placeholder 2">
            <a:extLst>
              <a:ext uri="{FF2B5EF4-FFF2-40B4-BE49-F238E27FC236}">
                <a16:creationId xmlns:a16="http://schemas.microsoft.com/office/drawing/2014/main" id="{73F7AFD1-2112-4E06-92C1-70A4523FF53A}"/>
              </a:ext>
            </a:extLst>
          </p:cNvPr>
          <p:cNvSpPr>
            <a:spLocks noGrp="1"/>
          </p:cNvSpPr>
          <p:nvPr>
            <p:ph type="body" idx="1"/>
          </p:nvPr>
        </p:nvSpPr>
        <p:spPr bwMode="auto">
          <a:xfrm>
            <a:off x="2639485" y="1989138"/>
            <a:ext cx="9120716"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i-FI"/>
              <a:t>Click to edit Master text styles</a:t>
            </a:r>
          </a:p>
          <a:p>
            <a:pPr lvl="1"/>
            <a:r>
              <a:rPr lang="en-US" altLang="fi-FI"/>
              <a:t>Second level</a:t>
            </a:r>
          </a:p>
          <a:p>
            <a:pPr lvl="2"/>
            <a:r>
              <a:rPr lang="en-US" altLang="fi-FI"/>
              <a:t>Third level</a:t>
            </a:r>
          </a:p>
          <a:p>
            <a:pPr lvl="3"/>
            <a:r>
              <a:rPr lang="en-US" altLang="fi-FI"/>
              <a:t>Fourth level</a:t>
            </a:r>
          </a:p>
          <a:p>
            <a:pPr lvl="4"/>
            <a:r>
              <a:rPr lang="en-US" altLang="fi-FI"/>
              <a:t>Fifth level</a:t>
            </a:r>
            <a:endParaRPr lang="en-GB" altLang="fi-FI"/>
          </a:p>
        </p:txBody>
      </p:sp>
      <p:sp>
        <p:nvSpPr>
          <p:cNvPr id="7" name="Date Placeholder 3">
            <a:extLst>
              <a:ext uri="{FF2B5EF4-FFF2-40B4-BE49-F238E27FC236}">
                <a16:creationId xmlns:a16="http://schemas.microsoft.com/office/drawing/2014/main" id="{5DB0677A-E975-4605-89F5-E7C6162754B2}"/>
              </a:ext>
            </a:extLst>
          </p:cNvPr>
          <p:cNvSpPr>
            <a:spLocks noGrp="1"/>
          </p:cNvSpPr>
          <p:nvPr>
            <p:ph type="dt" sz="half" idx="2"/>
          </p:nvPr>
        </p:nvSpPr>
        <p:spPr>
          <a:xfrm>
            <a:off x="10001251" y="6165850"/>
            <a:ext cx="1183216" cy="431800"/>
          </a:xfrm>
          <a:prstGeom prst="rect">
            <a:avLst/>
          </a:prstGeom>
        </p:spPr>
        <p:txBody>
          <a:bodyPr vert="horz" lIns="0" tIns="0" rIns="0" bIns="0" rtlCol="0" anchor="b" anchorCtr="0"/>
          <a:lstStyle>
            <a:lvl1pPr algn="r" eaLnBrk="1" fontAlgn="auto" hangingPunct="1">
              <a:spcBef>
                <a:spcPts val="0"/>
              </a:spcBef>
              <a:spcAft>
                <a:spcPts val="0"/>
              </a:spcAft>
              <a:defRPr sz="900">
                <a:solidFill>
                  <a:srgbClr val="3F3F3F"/>
                </a:solidFill>
                <a:latin typeface="Arial" pitchFamily="34" charset="0"/>
              </a:defRPr>
            </a:lvl1pPr>
          </a:lstStyle>
          <a:p>
            <a:pPr>
              <a:defRPr/>
            </a:pPr>
            <a:fld id="{4E9F178D-B620-4591-81FD-4E0D32DDF9F1}" type="datetime1">
              <a:rPr lang="fi-FI"/>
              <a:pPr>
                <a:defRPr/>
              </a:pPr>
              <a:t>19.9.2019</a:t>
            </a:fld>
            <a:endParaRPr lang="en-GB" dirty="0"/>
          </a:p>
        </p:txBody>
      </p:sp>
      <p:sp>
        <p:nvSpPr>
          <p:cNvPr id="8" name="Footer Placeholder 4">
            <a:extLst>
              <a:ext uri="{FF2B5EF4-FFF2-40B4-BE49-F238E27FC236}">
                <a16:creationId xmlns:a16="http://schemas.microsoft.com/office/drawing/2014/main" id="{9B7816F2-6D82-4A62-8ED0-EAE0379AC46E}"/>
              </a:ext>
            </a:extLst>
          </p:cNvPr>
          <p:cNvSpPr>
            <a:spLocks noGrp="1"/>
          </p:cNvSpPr>
          <p:nvPr>
            <p:ph type="ftr" sz="quarter" idx="3"/>
          </p:nvPr>
        </p:nvSpPr>
        <p:spPr>
          <a:xfrm>
            <a:off x="2639485" y="6165850"/>
            <a:ext cx="3456516" cy="431800"/>
          </a:xfrm>
          <a:prstGeom prst="rect">
            <a:avLst/>
          </a:prstGeom>
        </p:spPr>
        <p:txBody>
          <a:bodyPr vert="horz" lIns="0" tIns="0" rIns="0" bIns="0" rtlCol="0" anchor="b" anchorCtr="0"/>
          <a:lstStyle>
            <a:lvl1pPr algn="l" eaLnBrk="1" fontAlgn="auto" hangingPunct="1">
              <a:spcBef>
                <a:spcPts val="0"/>
              </a:spcBef>
              <a:spcAft>
                <a:spcPts val="0"/>
              </a:spcAft>
              <a:defRPr sz="900">
                <a:solidFill>
                  <a:srgbClr val="3F3F3F"/>
                </a:solidFill>
                <a:latin typeface="Arial" pitchFamily="34" charset="0"/>
              </a:defRPr>
            </a:lvl1pPr>
          </a:lstStyle>
          <a:p>
            <a:pPr>
              <a:defRPr/>
            </a:pPr>
            <a:r>
              <a:rPr lang="fi-FI"/>
              <a:t>Matemaattis-luonnontieteellinen tiedekunta / Henkilön nimi / Esityksen nimi</a:t>
            </a:r>
            <a:endParaRPr lang="en-GB"/>
          </a:p>
        </p:txBody>
      </p:sp>
      <p:sp>
        <p:nvSpPr>
          <p:cNvPr id="9" name="Slide Number Placeholder 5">
            <a:extLst>
              <a:ext uri="{FF2B5EF4-FFF2-40B4-BE49-F238E27FC236}">
                <a16:creationId xmlns:a16="http://schemas.microsoft.com/office/drawing/2014/main" id="{E8592577-5589-44B2-88EB-0CE6CCA42AAA}"/>
              </a:ext>
            </a:extLst>
          </p:cNvPr>
          <p:cNvSpPr>
            <a:spLocks noGrp="1"/>
          </p:cNvSpPr>
          <p:nvPr>
            <p:ph type="sldNum" sz="quarter" idx="4"/>
          </p:nvPr>
        </p:nvSpPr>
        <p:spPr>
          <a:xfrm>
            <a:off x="11184467" y="6165850"/>
            <a:ext cx="575733" cy="431800"/>
          </a:xfrm>
          <a:prstGeom prst="rect">
            <a:avLst/>
          </a:prstGeom>
        </p:spPr>
        <p:txBody>
          <a:bodyPr vert="horz" wrap="square" lIns="0" tIns="0" rIns="0" bIns="0" numCol="1" anchor="b" anchorCtr="0" compatLnSpc="1">
            <a:prstTxWarp prst="textNoShape">
              <a:avLst/>
            </a:prstTxWarp>
          </a:bodyPr>
          <a:lstStyle>
            <a:lvl1pPr algn="r" eaLnBrk="1" hangingPunct="1">
              <a:defRPr sz="900">
                <a:solidFill>
                  <a:srgbClr val="3F3F3F"/>
                </a:solidFill>
              </a:defRPr>
            </a:lvl1pPr>
          </a:lstStyle>
          <a:p>
            <a:pPr>
              <a:defRPr/>
            </a:pPr>
            <a:fld id="{193100F0-DE99-4F8E-8615-FBB580A2A722}" type="slidenum">
              <a:rPr lang="en-GB" altLang="fi-FI"/>
              <a:pPr>
                <a:defRPr/>
              </a:pPr>
              <a:t>‹#›</a:t>
            </a:fld>
            <a:endParaRPr lang="en-GB" altLang="fi-FI"/>
          </a:p>
        </p:txBody>
      </p:sp>
      <p:sp>
        <p:nvSpPr>
          <p:cNvPr id="2055" name="Freeform 14">
            <a:extLst>
              <a:ext uri="{FF2B5EF4-FFF2-40B4-BE49-F238E27FC236}">
                <a16:creationId xmlns:a16="http://schemas.microsoft.com/office/drawing/2014/main" id="{EA186769-58C9-4D48-A1D9-E3EAAABD8A70}"/>
              </a:ext>
            </a:extLst>
          </p:cNvPr>
          <p:cNvSpPr>
            <a:spLocks noEditPoints="1"/>
          </p:cNvSpPr>
          <p:nvPr userDrawn="1"/>
        </p:nvSpPr>
        <p:spPr bwMode="auto">
          <a:xfrm>
            <a:off x="143934" y="115888"/>
            <a:ext cx="2377017" cy="1671637"/>
          </a:xfrm>
          <a:custGeom>
            <a:avLst/>
            <a:gdLst>
              <a:gd name="T0" fmla="*/ 2147483646 w 8135"/>
              <a:gd name="T1" fmla="*/ 2147483646 h 7628"/>
              <a:gd name="T2" fmla="*/ 2147483646 w 8135"/>
              <a:gd name="T3" fmla="*/ 2147483646 h 7628"/>
              <a:gd name="T4" fmla="*/ 2147483646 w 8135"/>
              <a:gd name="T5" fmla="*/ 2147483646 h 7628"/>
              <a:gd name="T6" fmla="*/ 2147483646 w 8135"/>
              <a:gd name="T7" fmla="*/ 2147483646 h 7628"/>
              <a:gd name="T8" fmla="*/ 2147483646 w 8135"/>
              <a:gd name="T9" fmla="*/ 2147483646 h 7628"/>
              <a:gd name="T10" fmla="*/ 2147483646 w 8135"/>
              <a:gd name="T11" fmla="*/ 2147483646 h 7628"/>
              <a:gd name="T12" fmla="*/ 2147483646 w 8135"/>
              <a:gd name="T13" fmla="*/ 2147483646 h 7628"/>
              <a:gd name="T14" fmla="*/ 2147483646 w 8135"/>
              <a:gd name="T15" fmla="*/ 2147483646 h 7628"/>
              <a:gd name="T16" fmla="*/ 2147483646 w 8135"/>
              <a:gd name="T17" fmla="*/ 2147483646 h 7628"/>
              <a:gd name="T18" fmla="*/ 2147483646 w 8135"/>
              <a:gd name="T19" fmla="*/ 2147483646 h 7628"/>
              <a:gd name="T20" fmla="*/ 2147483646 w 8135"/>
              <a:gd name="T21" fmla="*/ 2147483646 h 7628"/>
              <a:gd name="T22" fmla="*/ 2147483646 w 8135"/>
              <a:gd name="T23" fmla="*/ 2147483646 h 7628"/>
              <a:gd name="T24" fmla="*/ 2147483646 w 8135"/>
              <a:gd name="T25" fmla="*/ 2147483646 h 7628"/>
              <a:gd name="T26" fmla="*/ 2147483646 w 8135"/>
              <a:gd name="T27" fmla="*/ 2147483646 h 7628"/>
              <a:gd name="T28" fmla="*/ 2147483646 w 8135"/>
              <a:gd name="T29" fmla="*/ 2147483646 h 7628"/>
              <a:gd name="T30" fmla="*/ 2147483646 w 8135"/>
              <a:gd name="T31" fmla="*/ 2147483646 h 7628"/>
              <a:gd name="T32" fmla="*/ 2147483646 w 8135"/>
              <a:gd name="T33" fmla="*/ 2147483646 h 7628"/>
              <a:gd name="T34" fmla="*/ 2147483646 w 8135"/>
              <a:gd name="T35" fmla="*/ 2147483646 h 7628"/>
              <a:gd name="T36" fmla="*/ 2147483646 w 8135"/>
              <a:gd name="T37" fmla="*/ 2147483646 h 7628"/>
              <a:gd name="T38" fmla="*/ 2147483646 w 8135"/>
              <a:gd name="T39" fmla="*/ 2147483646 h 7628"/>
              <a:gd name="T40" fmla="*/ 2147483646 w 8135"/>
              <a:gd name="T41" fmla="*/ 2147483646 h 7628"/>
              <a:gd name="T42" fmla="*/ 2147483646 w 8135"/>
              <a:gd name="T43" fmla="*/ 2147483646 h 7628"/>
              <a:gd name="T44" fmla="*/ 2147483646 w 8135"/>
              <a:gd name="T45" fmla="*/ 2147483646 h 7628"/>
              <a:gd name="T46" fmla="*/ 2147483646 w 8135"/>
              <a:gd name="T47" fmla="*/ 2147483646 h 7628"/>
              <a:gd name="T48" fmla="*/ 2147483646 w 8135"/>
              <a:gd name="T49" fmla="*/ 2147483646 h 7628"/>
              <a:gd name="T50" fmla="*/ 2147483646 w 8135"/>
              <a:gd name="T51" fmla="*/ 2147483646 h 7628"/>
              <a:gd name="T52" fmla="*/ 2147483646 w 8135"/>
              <a:gd name="T53" fmla="*/ 2147483646 h 7628"/>
              <a:gd name="T54" fmla="*/ 2147483646 w 8135"/>
              <a:gd name="T55" fmla="*/ 2147483646 h 7628"/>
              <a:gd name="T56" fmla="*/ 2147483646 w 8135"/>
              <a:gd name="T57" fmla="*/ 2147483646 h 7628"/>
              <a:gd name="T58" fmla="*/ 2147483646 w 8135"/>
              <a:gd name="T59" fmla="*/ 2147483646 h 7628"/>
              <a:gd name="T60" fmla="*/ 2147483646 w 8135"/>
              <a:gd name="T61" fmla="*/ 2147483646 h 7628"/>
              <a:gd name="T62" fmla="*/ 2147483646 w 8135"/>
              <a:gd name="T63" fmla="*/ 2147483646 h 7628"/>
              <a:gd name="T64" fmla="*/ 2147483646 w 8135"/>
              <a:gd name="T65" fmla="*/ 2147483646 h 7628"/>
              <a:gd name="T66" fmla="*/ 2147483646 w 8135"/>
              <a:gd name="T67" fmla="*/ 2147483646 h 7628"/>
              <a:gd name="T68" fmla="*/ 2147483646 w 8135"/>
              <a:gd name="T69" fmla="*/ 2147483646 h 7628"/>
              <a:gd name="T70" fmla="*/ 2147483646 w 8135"/>
              <a:gd name="T71" fmla="*/ 2147483646 h 7628"/>
              <a:gd name="T72" fmla="*/ 2147483646 w 8135"/>
              <a:gd name="T73" fmla="*/ 2147483646 h 7628"/>
              <a:gd name="T74" fmla="*/ 2147483646 w 8135"/>
              <a:gd name="T75" fmla="*/ 2147483646 h 7628"/>
              <a:gd name="T76" fmla="*/ 2147483646 w 8135"/>
              <a:gd name="T77" fmla="*/ 2147483646 h 7628"/>
              <a:gd name="T78" fmla="*/ 2147483646 w 8135"/>
              <a:gd name="T79" fmla="*/ 2147483646 h 7628"/>
              <a:gd name="T80" fmla="*/ 2147483646 w 8135"/>
              <a:gd name="T81" fmla="*/ 2147483646 h 7628"/>
              <a:gd name="T82" fmla="*/ 2147483646 w 8135"/>
              <a:gd name="T83" fmla="*/ 2147483646 h 7628"/>
              <a:gd name="T84" fmla="*/ 2147483646 w 8135"/>
              <a:gd name="T85" fmla="*/ 2147483646 h 7628"/>
              <a:gd name="T86" fmla="*/ 2147483646 w 8135"/>
              <a:gd name="T87" fmla="*/ 2147483646 h 7628"/>
              <a:gd name="T88" fmla="*/ 2147483646 w 8135"/>
              <a:gd name="T89" fmla="*/ 2147483646 h 7628"/>
              <a:gd name="T90" fmla="*/ 2147483646 w 8135"/>
              <a:gd name="T91" fmla="*/ 2147483646 h 7628"/>
              <a:gd name="T92" fmla="*/ 2147483646 w 8135"/>
              <a:gd name="T93" fmla="*/ 2147483646 h 7628"/>
              <a:gd name="T94" fmla="*/ 2147483646 w 8135"/>
              <a:gd name="T95" fmla="*/ 2147483646 h 7628"/>
              <a:gd name="T96" fmla="*/ 2147483646 w 8135"/>
              <a:gd name="T97" fmla="*/ 2147483646 h 7628"/>
              <a:gd name="T98" fmla="*/ 2147483646 w 8135"/>
              <a:gd name="T99" fmla="*/ 2147483646 h 7628"/>
              <a:gd name="T100" fmla="*/ 2147483646 w 8135"/>
              <a:gd name="T101" fmla="*/ 2147483646 h 7628"/>
              <a:gd name="T102" fmla="*/ 2147483646 w 8135"/>
              <a:gd name="T103" fmla="*/ 2147483646 h 7628"/>
              <a:gd name="T104" fmla="*/ 2147483646 w 8135"/>
              <a:gd name="T105" fmla="*/ 2147483646 h 7628"/>
              <a:gd name="T106" fmla="*/ 2147483646 w 8135"/>
              <a:gd name="T107" fmla="*/ 2147483646 h 7628"/>
              <a:gd name="T108" fmla="*/ 2147483646 w 8135"/>
              <a:gd name="T109" fmla="*/ 2147483646 h 7628"/>
              <a:gd name="T110" fmla="*/ 2147483646 w 8135"/>
              <a:gd name="T111" fmla="*/ 2147483646 h 7628"/>
              <a:gd name="T112" fmla="*/ 2147483646 w 8135"/>
              <a:gd name="T113" fmla="*/ 2147483646 h 7628"/>
              <a:gd name="T114" fmla="*/ 2147483646 w 8135"/>
              <a:gd name="T115" fmla="*/ 2147483646 h 7628"/>
              <a:gd name="T116" fmla="*/ 2147483646 w 8135"/>
              <a:gd name="T117" fmla="*/ 2147483646 h 7628"/>
              <a:gd name="T118" fmla="*/ 2147483646 w 8135"/>
              <a:gd name="T119" fmla="*/ 2147483646 h 7628"/>
              <a:gd name="T120" fmla="*/ 2147483646 w 8135"/>
              <a:gd name="T121" fmla="*/ 2147483646 h 7628"/>
              <a:gd name="T122" fmla="*/ 2147483646 w 8135"/>
              <a:gd name="T123" fmla="*/ 2147483646 h 76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032" name="TextBox 18">
            <a:extLst>
              <a:ext uri="{FF2B5EF4-FFF2-40B4-BE49-F238E27FC236}">
                <a16:creationId xmlns:a16="http://schemas.microsoft.com/office/drawing/2014/main" id="{0357AAFA-EEB2-4350-8488-93D187D47362}"/>
              </a:ext>
            </a:extLst>
          </p:cNvPr>
          <p:cNvSpPr txBox="1">
            <a:spLocks noChangeArrowheads="1"/>
          </p:cNvSpPr>
          <p:nvPr userDrawn="1"/>
        </p:nvSpPr>
        <p:spPr bwMode="auto">
          <a:xfrm>
            <a:off x="8015818" y="6165850"/>
            <a:ext cx="198543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900">
                <a:solidFill>
                  <a:srgbClr val="3F3F3F"/>
                </a:solidFill>
              </a:rPr>
              <a:t>www.helsinki.fi/yliopisto</a:t>
            </a:r>
          </a:p>
        </p:txBody>
      </p:sp>
      <p:sp>
        <p:nvSpPr>
          <p:cNvPr id="2057" name="Line 16">
            <a:extLst>
              <a:ext uri="{FF2B5EF4-FFF2-40B4-BE49-F238E27FC236}">
                <a16:creationId xmlns:a16="http://schemas.microsoft.com/office/drawing/2014/main" id="{8B2827AA-9459-426A-9955-45DF25D15AA3}"/>
              </a:ext>
            </a:extLst>
          </p:cNvPr>
          <p:cNvSpPr>
            <a:spLocks noChangeShapeType="1"/>
          </p:cNvSpPr>
          <p:nvPr userDrawn="1"/>
        </p:nvSpPr>
        <p:spPr bwMode="auto">
          <a:xfrm flipV="1">
            <a:off x="2639485" y="1773238"/>
            <a:ext cx="912071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fi-FI"/>
          </a:p>
        </p:txBody>
      </p:sp>
      <p:pic>
        <p:nvPicPr>
          <p:cNvPr id="2058" name="Picture 16" descr="FSE_RGB.png">
            <a:extLst>
              <a:ext uri="{FF2B5EF4-FFF2-40B4-BE49-F238E27FC236}">
                <a16:creationId xmlns:a16="http://schemas.microsoft.com/office/drawing/2014/main" id="{25C3ACAC-3F28-4299-82EA-5DCA0894FBC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31800" y="6203951"/>
            <a:ext cx="193886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9" r:id="rId1"/>
    <p:sldLayoutId id="2147484140" r:id="rId2"/>
    <p:sldLayoutId id="2147484130" r:id="rId3"/>
    <p:sldLayoutId id="2147484131" r:id="rId4"/>
    <p:sldLayoutId id="2147484132" r:id="rId5"/>
    <p:sldLayoutId id="2147484133" r:id="rId6"/>
    <p:sldLayoutId id="2147484134" r:id="rId7"/>
    <p:sldLayoutId id="2147484135" r:id="rId8"/>
    <p:sldLayoutId id="2147484141" r:id="rId9"/>
  </p:sldLayoutIdLst>
  <p:hf hdr="0"/>
  <p:txStyles>
    <p:titleStyle>
      <a:lvl1pPr algn="l" rtl="0" eaLnBrk="0" fontAlgn="base" hangingPunct="0">
        <a:spcBef>
          <a:spcPct val="0"/>
        </a:spcBef>
        <a:spcAft>
          <a:spcPct val="0"/>
        </a:spcAft>
        <a:defRPr sz="3400" b="1" kern="1200">
          <a:solidFill>
            <a:schemeClr val="tx1"/>
          </a:solidFill>
          <a:latin typeface="+mj-lt"/>
          <a:ea typeface="+mj-ea"/>
          <a:cs typeface="+mj-cs"/>
        </a:defRPr>
      </a:lvl1pPr>
      <a:lvl2pPr algn="l" rtl="0" eaLnBrk="0" fontAlgn="base" hangingPunct="0">
        <a:spcBef>
          <a:spcPct val="0"/>
        </a:spcBef>
        <a:spcAft>
          <a:spcPct val="0"/>
        </a:spcAft>
        <a:defRPr sz="3400" b="1">
          <a:solidFill>
            <a:schemeClr val="tx1"/>
          </a:solidFill>
          <a:latin typeface="Arial" charset="0"/>
        </a:defRPr>
      </a:lvl2pPr>
      <a:lvl3pPr algn="l" rtl="0" eaLnBrk="0" fontAlgn="base" hangingPunct="0">
        <a:spcBef>
          <a:spcPct val="0"/>
        </a:spcBef>
        <a:spcAft>
          <a:spcPct val="0"/>
        </a:spcAft>
        <a:defRPr sz="3400" b="1">
          <a:solidFill>
            <a:schemeClr val="tx1"/>
          </a:solidFill>
          <a:latin typeface="Arial" charset="0"/>
        </a:defRPr>
      </a:lvl3pPr>
      <a:lvl4pPr algn="l" rtl="0" eaLnBrk="0" fontAlgn="base" hangingPunct="0">
        <a:spcBef>
          <a:spcPct val="0"/>
        </a:spcBef>
        <a:spcAft>
          <a:spcPct val="0"/>
        </a:spcAft>
        <a:defRPr sz="3400" b="1">
          <a:solidFill>
            <a:schemeClr val="tx1"/>
          </a:solidFill>
          <a:latin typeface="Arial" charset="0"/>
        </a:defRPr>
      </a:lvl4pPr>
      <a:lvl5pPr algn="l" rtl="0" eaLnBrk="0" fontAlgn="base" hangingPunct="0">
        <a:spcBef>
          <a:spcPct val="0"/>
        </a:spcBef>
        <a:spcAft>
          <a:spcPct val="0"/>
        </a:spcAft>
        <a:defRPr sz="3400" b="1">
          <a:solidFill>
            <a:schemeClr val="tx1"/>
          </a:solidFill>
          <a:latin typeface="Arial" charset="0"/>
        </a:defRPr>
      </a:lvl5pPr>
      <a:lvl6pPr marL="457200" algn="l" rtl="0" fontAlgn="base">
        <a:spcBef>
          <a:spcPct val="0"/>
        </a:spcBef>
        <a:spcAft>
          <a:spcPct val="0"/>
        </a:spcAft>
        <a:defRPr sz="3400" b="1">
          <a:solidFill>
            <a:schemeClr val="tx1"/>
          </a:solidFill>
          <a:latin typeface="Arial" charset="0"/>
        </a:defRPr>
      </a:lvl6pPr>
      <a:lvl7pPr marL="914400" algn="l" rtl="0" fontAlgn="base">
        <a:spcBef>
          <a:spcPct val="0"/>
        </a:spcBef>
        <a:spcAft>
          <a:spcPct val="0"/>
        </a:spcAft>
        <a:defRPr sz="3400" b="1">
          <a:solidFill>
            <a:schemeClr val="tx1"/>
          </a:solidFill>
          <a:latin typeface="Arial" charset="0"/>
        </a:defRPr>
      </a:lvl7pPr>
      <a:lvl8pPr marL="1371600" algn="l" rtl="0" fontAlgn="base">
        <a:spcBef>
          <a:spcPct val="0"/>
        </a:spcBef>
        <a:spcAft>
          <a:spcPct val="0"/>
        </a:spcAft>
        <a:defRPr sz="3400" b="1">
          <a:solidFill>
            <a:schemeClr val="tx1"/>
          </a:solidFill>
          <a:latin typeface="Arial" charset="0"/>
        </a:defRPr>
      </a:lvl8pPr>
      <a:lvl9pPr marL="1828800" algn="l" rtl="0" fontAlgn="base">
        <a:spcBef>
          <a:spcPct val="0"/>
        </a:spcBef>
        <a:spcAft>
          <a:spcPct val="0"/>
        </a:spcAft>
        <a:defRPr sz="3400" b="1">
          <a:solidFill>
            <a:schemeClr val="tx1"/>
          </a:solidFill>
          <a:latin typeface="Arial" charset="0"/>
        </a:defRPr>
      </a:lvl9pPr>
    </p:titleStyle>
    <p:bodyStyle>
      <a:lvl1pPr marL="266700" indent="-266700" algn="l" rtl="0" eaLnBrk="0" fontAlgn="base" hangingPunct="0">
        <a:spcBef>
          <a:spcPct val="0"/>
        </a:spcBef>
        <a:spcAft>
          <a:spcPts val="800"/>
        </a:spcAft>
        <a:buClr>
          <a:schemeClr val="accent1"/>
        </a:buClr>
        <a:buSzPct val="100000"/>
        <a:buFont typeface="Arial" panose="020B0604020202020204" pitchFamily="34" charset="0"/>
        <a:buChar char="•"/>
        <a:defRPr sz="2200" kern="1200">
          <a:solidFill>
            <a:schemeClr val="tx1"/>
          </a:solidFill>
          <a:latin typeface="+mn-lt"/>
          <a:ea typeface="+mn-ea"/>
          <a:cs typeface="+mn-cs"/>
        </a:defRPr>
      </a:lvl1pPr>
      <a:lvl2pPr marL="539750" indent="-274638" algn="l" rtl="0" eaLnBrk="0" fontAlgn="base" hangingPunct="0">
        <a:spcBef>
          <a:spcPct val="0"/>
        </a:spcBef>
        <a:spcAft>
          <a:spcPts val="8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803275" indent="-265113" algn="l" rtl="0" eaLnBrk="0" fontAlgn="base" hangingPunct="0">
        <a:spcBef>
          <a:spcPct val="0"/>
        </a:spcBef>
        <a:spcAft>
          <a:spcPts val="800"/>
        </a:spcAft>
        <a:buFont typeface="Arial" panose="020B0604020202020204" pitchFamily="34" charset="0"/>
        <a:buChar char="‒"/>
        <a:defRPr kern="1200">
          <a:solidFill>
            <a:schemeClr val="tx1"/>
          </a:solidFill>
          <a:latin typeface="+mn-lt"/>
          <a:ea typeface="+mn-ea"/>
          <a:cs typeface="+mn-cs"/>
        </a:defRPr>
      </a:lvl3pPr>
      <a:lvl4pPr marL="1076325" indent="-273050" algn="l" rtl="0" eaLnBrk="0" fontAlgn="base" hangingPunct="0">
        <a:spcBef>
          <a:spcPct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1438" indent="-265113" algn="l" rtl="0" eaLnBrk="0" fontAlgn="base" hangingPunct="0">
        <a:spcBef>
          <a:spcPct val="0"/>
        </a:spcBef>
        <a:spcAft>
          <a:spcPts val="8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E16F34A-34D3-4F0F-BC5C-F072FA500B0D}"/>
              </a:ext>
            </a:extLst>
          </p:cNvPr>
          <p:cNvSpPr>
            <a:spLocks noGrp="1"/>
          </p:cNvSpPr>
          <p:nvPr>
            <p:ph type="ctrTitle"/>
          </p:nvPr>
        </p:nvSpPr>
        <p:spPr>
          <a:xfrm>
            <a:off x="1811338" y="2241550"/>
            <a:ext cx="8640762" cy="1511300"/>
          </a:xfrm>
        </p:spPr>
        <p:txBody>
          <a:bodyPr>
            <a:normAutofit/>
          </a:bodyPr>
          <a:lstStyle/>
          <a:p>
            <a:pPr eaLnBrk="1" hangingPunct="1">
              <a:defRPr/>
            </a:pPr>
            <a:br>
              <a:rPr lang="en-GB" sz="3200" dirty="0">
                <a:latin typeface="Trebuchet MS" pitchFamily="34" charset="0"/>
              </a:rPr>
            </a:br>
            <a:r>
              <a:rPr lang="en-GB" sz="3200" dirty="0">
                <a:latin typeface="Trebuchet MS" pitchFamily="34" charset="0"/>
              </a:rPr>
              <a:t> </a:t>
            </a:r>
            <a:r>
              <a:rPr lang="en-US" sz="2700" dirty="0">
                <a:latin typeface="Trebuchet MS" panose="020B0603020202020204" pitchFamily="34" charset="0"/>
                <a:ea typeface="Arial Unicode MS" panose="020B0604020202020204" pitchFamily="34" charset="-128"/>
                <a:cs typeface="Arial Unicode MS" panose="020B0604020202020204" pitchFamily="34" charset="-128"/>
              </a:rPr>
              <a:t>Sociocognitive Aspects in Learning and Teaching</a:t>
            </a:r>
            <a:endParaRPr lang="en-GB" sz="2200" b="0"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267" name="Subtitle 2">
            <a:extLst>
              <a:ext uri="{FF2B5EF4-FFF2-40B4-BE49-F238E27FC236}">
                <a16:creationId xmlns:a16="http://schemas.microsoft.com/office/drawing/2014/main" id="{0055BB78-D228-4C4D-870D-91E5CB332AD9}"/>
              </a:ext>
            </a:extLst>
          </p:cNvPr>
          <p:cNvSpPr>
            <a:spLocks noGrp="1"/>
          </p:cNvSpPr>
          <p:nvPr>
            <p:ph type="subTitle" idx="1"/>
          </p:nvPr>
        </p:nvSpPr>
        <p:spPr>
          <a:xfrm>
            <a:off x="2208214" y="3645024"/>
            <a:ext cx="7775575" cy="2089150"/>
          </a:xfrm>
        </p:spPr>
        <p:txBody>
          <a:bodyPr/>
          <a:lstStyle/>
          <a:p>
            <a:pPr eaLnBrk="1" hangingPunct="1"/>
            <a:endParaRPr lang="en-GB" altLang="fi-FI" sz="1600" dirty="0">
              <a:solidFill>
                <a:schemeClr val="accent2"/>
              </a:solidFill>
              <a:latin typeface="Trebuchet MS" panose="020B0603020202020204" pitchFamily="34" charset="0"/>
            </a:endParaRPr>
          </a:p>
          <a:p>
            <a:pPr eaLnBrk="1" hangingPunct="1"/>
            <a:endParaRPr lang="en-GB" altLang="fi-FI" sz="1600" dirty="0">
              <a:solidFill>
                <a:schemeClr val="accent2"/>
              </a:solidFill>
              <a:latin typeface="Trebuchet MS" panose="020B0603020202020204" pitchFamily="34" charset="0"/>
            </a:endParaRPr>
          </a:p>
          <a:p>
            <a:pPr eaLnBrk="1" hangingPunct="1"/>
            <a:r>
              <a:rPr lang="en-GB" altLang="fi-FI" sz="2000" i="1" dirty="0">
                <a:solidFill>
                  <a:schemeClr val="accent2"/>
                </a:solidFill>
                <a:latin typeface="Trebuchet MS" panose="020B0603020202020204" pitchFamily="34" charset="0"/>
              </a:rPr>
              <a:t>Ismo T Koponen </a:t>
            </a:r>
          </a:p>
          <a:p>
            <a:pPr eaLnBrk="1" hangingPunct="1"/>
            <a:r>
              <a:rPr lang="en-GB" altLang="fi-FI" sz="1800" i="1" dirty="0">
                <a:solidFill>
                  <a:schemeClr val="accent2"/>
                </a:solidFill>
                <a:latin typeface="Trebuchet MS" panose="020B0603020202020204" pitchFamily="34" charset="0"/>
              </a:rPr>
              <a:t>Department of Physics, Didactic Physics, University of Helsinki</a:t>
            </a:r>
          </a:p>
          <a:p>
            <a:pPr eaLnBrk="1" hangingPunct="1"/>
            <a:endParaRPr lang="en-GB" altLang="fi-FI" sz="2000" i="1" dirty="0">
              <a:solidFill>
                <a:schemeClr val="accent2"/>
              </a:solidFill>
              <a:latin typeface="Trebuchet MS" panose="020B0603020202020204" pitchFamily="34" charset="0"/>
            </a:endParaRPr>
          </a:p>
          <a:p>
            <a:pPr eaLnBrk="1" hangingPunct="1"/>
            <a:r>
              <a:rPr lang="en-GB" altLang="fi-FI" sz="1600" i="1" dirty="0">
                <a:solidFill>
                  <a:schemeClr val="accent2"/>
                </a:solidFill>
                <a:latin typeface="Trebuchet MS" panose="020B0603020202020204" pitchFamily="34" charset="0"/>
              </a:rPr>
              <a:t>MCBS 2019 Vilnius, 20th July 2017</a:t>
            </a:r>
          </a:p>
          <a:p>
            <a:pPr eaLnBrk="1" hangingPunct="1"/>
            <a:endParaRPr lang="en-GB" altLang="fi-FI" sz="1600" i="1" dirty="0">
              <a:solidFill>
                <a:schemeClr val="accent2"/>
              </a:solidFill>
              <a:latin typeface="Trebuchet MS" panose="020B0603020202020204" pitchFamily="34" charset="0"/>
            </a:endParaRPr>
          </a:p>
          <a:p>
            <a:pPr eaLnBrk="1" hangingPunct="1"/>
            <a:endParaRPr lang="en-GB" altLang="fi-FI" dirty="0"/>
          </a:p>
          <a:p>
            <a:pPr eaLnBrk="1" hangingPunct="1"/>
            <a:endParaRPr lang="en-GB" altLang="fi-FI" dirty="0"/>
          </a:p>
        </p:txBody>
      </p:sp>
      <p:sp>
        <p:nvSpPr>
          <p:cNvPr id="11268" name="Date Placeholder 3">
            <a:extLst>
              <a:ext uri="{FF2B5EF4-FFF2-40B4-BE49-F238E27FC236}">
                <a16:creationId xmlns:a16="http://schemas.microsoft.com/office/drawing/2014/main" id="{DA5982F9-1F74-4D29-ACB2-A8EA67FAD00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fontAlgn="base">
              <a:spcBef>
                <a:spcPct val="0"/>
              </a:spcBef>
              <a:spcAft>
                <a:spcPct val="0"/>
              </a:spcAft>
              <a:buClrTx/>
              <a:buSzTx/>
              <a:buFontTx/>
              <a:buNone/>
            </a:pPr>
            <a:fld id="{A0F8E5ED-5460-4D4E-942F-7373A325255F}" type="datetime1">
              <a:rPr lang="fi-FI" altLang="fi-FI" sz="900">
                <a:solidFill>
                  <a:srgbClr val="3F3F3F"/>
                </a:solidFill>
              </a:rPr>
              <a:pPr fontAlgn="base">
                <a:spcBef>
                  <a:spcPct val="0"/>
                </a:spcBef>
                <a:spcAft>
                  <a:spcPct val="0"/>
                </a:spcAft>
                <a:buClrTx/>
                <a:buSzTx/>
                <a:buFontTx/>
                <a:buNone/>
              </a:pPr>
              <a:t>19.9.2019</a:t>
            </a:fld>
            <a:endParaRPr lang="en-GB" altLang="fi-FI" sz="900">
              <a:solidFill>
                <a:srgbClr val="3F3F3F"/>
              </a:solidFill>
            </a:endParaRPr>
          </a:p>
        </p:txBody>
      </p:sp>
      <p:sp>
        <p:nvSpPr>
          <p:cNvPr id="11269" name="Slide Number Placeholder 5">
            <a:extLst>
              <a:ext uri="{FF2B5EF4-FFF2-40B4-BE49-F238E27FC236}">
                <a16:creationId xmlns:a16="http://schemas.microsoft.com/office/drawing/2014/main" id="{AA1F9436-8C9A-46CF-ACFF-9606F3FBC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a:spcAft>
                <a:spcPct val="0"/>
              </a:spcAft>
              <a:buClrTx/>
              <a:buSzTx/>
              <a:buFontTx/>
              <a:buNone/>
            </a:pPr>
            <a:fld id="{96B9B445-9211-43CA-8F18-536F319B6956}" type="slidenum">
              <a:rPr lang="en-GB" altLang="fi-FI" sz="900">
                <a:solidFill>
                  <a:srgbClr val="3F3F3F"/>
                </a:solidFill>
              </a:rPr>
              <a:pPr>
                <a:spcAft>
                  <a:spcPct val="0"/>
                </a:spcAft>
                <a:buClrTx/>
                <a:buSzTx/>
                <a:buFontTx/>
                <a:buNone/>
              </a:pPr>
              <a:t>1</a:t>
            </a:fld>
            <a:endParaRPr lang="en-GB" altLang="fi-FI" sz="900">
              <a:solidFill>
                <a:srgbClr val="3F3F3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927DE00-BB2A-4D64-A703-7D35981264FF}"/>
              </a:ext>
            </a:extLst>
          </p:cNvPr>
          <p:cNvSpPr>
            <a:spLocks noGrp="1"/>
          </p:cNvSpPr>
          <p:nvPr>
            <p:ph type="title"/>
          </p:nvPr>
        </p:nvSpPr>
        <p:spPr>
          <a:xfrm>
            <a:off x="3432176" y="801689"/>
            <a:ext cx="5148263" cy="719137"/>
          </a:xfrm>
        </p:spPr>
        <p:txBody>
          <a:bodyPr/>
          <a:lstStyle/>
          <a:p>
            <a:r>
              <a:rPr lang="fi-FI" altLang="fi-FI" sz="2400"/>
              <a:t>Simulations: Stochastic method </a:t>
            </a:r>
            <a:r>
              <a:rPr lang="fi-FI" altLang="fi-FI" sz="2400" b="0"/>
              <a:t>(Monte Carlo)</a:t>
            </a:r>
            <a:br>
              <a:rPr lang="fi-FI" altLang="fi-FI" sz="2400"/>
            </a:br>
            <a:r>
              <a:rPr lang="fi-FI" altLang="fi-FI" sz="2400"/>
              <a:t> </a:t>
            </a:r>
            <a:br>
              <a:rPr lang="fi-FI" altLang="fi-FI" sz="2400" b="0">
                <a:latin typeface="CordiaUPC" panose="020B0304020202020204" pitchFamily="34" charset="-34"/>
                <a:cs typeface="CordiaUPC" panose="020B0304020202020204" pitchFamily="34" charset="-34"/>
              </a:rPr>
            </a:br>
            <a:r>
              <a:rPr lang="fi-FI" altLang="fi-FI" sz="2800" b="0">
                <a:latin typeface="CordiaUPC" panose="020B0304020202020204" pitchFamily="34" charset="-34"/>
                <a:cs typeface="CordiaUPC" panose="020B0304020202020204" pitchFamily="34" charset="-34"/>
              </a:rPr>
              <a:t>[</a:t>
            </a:r>
            <a:endParaRPr lang="fi-FI" altLang="fi-FI" sz="2800">
              <a:latin typeface="CordiaUPC" panose="020B0304020202020204" pitchFamily="34" charset="-34"/>
              <a:cs typeface="CordiaUPC" panose="020B0304020202020204" pitchFamily="34" charset="-34"/>
            </a:endParaRPr>
          </a:p>
        </p:txBody>
      </p:sp>
      <p:sp>
        <p:nvSpPr>
          <p:cNvPr id="17411" name="Slide Number Placeholder 4">
            <a:extLst>
              <a:ext uri="{FF2B5EF4-FFF2-40B4-BE49-F238E27FC236}">
                <a16:creationId xmlns:a16="http://schemas.microsoft.com/office/drawing/2014/main" id="{2204A0A5-E49D-4E0A-88EF-A5AB6C96E2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E5562F-34F4-4A28-9E53-8D1DCFE24444}" type="slidenum">
              <a:rPr lang="en-GB" altLang="fi-FI" smtClean="0">
                <a:solidFill>
                  <a:schemeClr val="tx2"/>
                </a:solidFill>
              </a:rPr>
              <a:pPr/>
              <a:t>10</a:t>
            </a:fld>
            <a:endParaRPr lang="en-GB" altLang="fi-FI">
              <a:solidFill>
                <a:schemeClr val="tx2"/>
              </a:solidFill>
            </a:endParaRPr>
          </a:p>
        </p:txBody>
      </p:sp>
      <p:sp>
        <p:nvSpPr>
          <p:cNvPr id="17412" name="Rectangle 5">
            <a:extLst>
              <a:ext uri="{FF2B5EF4-FFF2-40B4-BE49-F238E27FC236}">
                <a16:creationId xmlns:a16="http://schemas.microsoft.com/office/drawing/2014/main" id="{065E7BEF-49C2-4A09-ABF6-4C98857EB731}"/>
              </a:ext>
            </a:extLst>
          </p:cNvPr>
          <p:cNvSpPr>
            <a:spLocks noChangeArrowheads="1"/>
          </p:cNvSpPr>
          <p:nvPr/>
        </p:nvSpPr>
        <p:spPr bwMode="auto">
          <a:xfrm>
            <a:off x="2130426" y="1981200"/>
            <a:ext cx="82089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fi-FI">
                <a:ea typeface="Cambria Math" panose="02040503050406030204" pitchFamily="18" charset="0"/>
                <a:cs typeface="Cambria Math" panose="02040503050406030204" pitchFamily="18" charset="0"/>
              </a:rPr>
              <a:t>1. Pair of interacting agents is selected at random </a:t>
            </a:r>
          </a:p>
          <a:p>
            <a:endParaRPr lang="en-US" altLang="fi-FI">
              <a:ea typeface="Cambria Math" panose="02040503050406030204" pitchFamily="18" charset="0"/>
              <a:cs typeface="Cambria Math" panose="02040503050406030204" pitchFamily="18" charset="0"/>
            </a:endParaRPr>
          </a:p>
          <a:p>
            <a:r>
              <a:rPr lang="en-US" altLang="fi-FI">
                <a:ea typeface="Cambria Math" panose="02040503050406030204" pitchFamily="18" charset="0"/>
                <a:cs typeface="Cambria Math" panose="02040503050406030204" pitchFamily="18" charset="0"/>
              </a:rPr>
              <a:t>2. The probabilities for competitive comparisons and co-operation are</a:t>
            </a:r>
          </a:p>
          <a:p>
            <a:endParaRPr lang="en-US" altLang="fi-FI">
              <a:ea typeface="Cambria Math" panose="02040503050406030204" pitchFamily="18" charset="0"/>
              <a:cs typeface="Cambria Math" panose="02040503050406030204" pitchFamily="18" charset="0"/>
            </a:endParaRPr>
          </a:p>
          <a:p>
            <a:pPr>
              <a:spcBef>
                <a:spcPts val="1200"/>
              </a:spcBef>
            </a:pPr>
            <a:r>
              <a:rPr lang="en-US" altLang="fi-FI" sz="2000">
                <a:latin typeface="Cambria Math" panose="02040503050406030204" pitchFamily="18" charset="0"/>
                <a:ea typeface="Cambria Math" panose="02040503050406030204" pitchFamily="18" charset="0"/>
                <a:cs typeface="Cambria Math" panose="02040503050406030204" pitchFamily="18" charset="0"/>
              </a:rPr>
              <a:t>             	 p</a:t>
            </a:r>
            <a:r>
              <a:rPr lang="en-US" altLang="fi-FI" sz="2800"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000">
                <a:latin typeface="Cambria Math" panose="02040503050406030204" pitchFamily="18" charset="0"/>
                <a:ea typeface="Cambria Math" panose="02040503050406030204" pitchFamily="18" charset="0"/>
                <a:cs typeface="Cambria Math" panose="02040503050406030204" pitchFamily="18" charset="0"/>
              </a:rPr>
              <a:t>=p</a:t>
            </a:r>
            <a:r>
              <a:rPr lang="en-US" altLang="fi-FI" sz="2800"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000">
                <a:latin typeface="Cambria Math" panose="02040503050406030204" pitchFamily="18" charset="0"/>
                <a:ea typeface="Cambria Math" panose="02040503050406030204" pitchFamily="18" charset="0"/>
                <a:cs typeface="Cambria Math" panose="02040503050406030204" pitchFamily="18" charset="0"/>
              </a:rPr>
              <a:t> (</a:t>
            </a:r>
            <a:r>
              <a:rPr lang="el-GR" altLang="fi-FI" sz="2000">
                <a:latin typeface="Cambria Math" panose="02040503050406030204" pitchFamily="18" charset="0"/>
                <a:ea typeface="Cambria Math" panose="02040503050406030204" pitchFamily="18" charset="0"/>
                <a:cs typeface="Times New Roman" panose="02020603050405020304" pitchFamily="18" charset="0"/>
              </a:rPr>
              <a:t>δ</a:t>
            </a:r>
            <a:r>
              <a:rPr lang="fi-FI" altLang="fi-FI" sz="2800" baseline="-25000">
                <a:latin typeface="Cambria Math" panose="02040503050406030204" pitchFamily="18" charset="0"/>
                <a:ea typeface="Cambria Math" panose="02040503050406030204" pitchFamily="18" charset="0"/>
                <a:cs typeface="Times New Roman" panose="02020603050405020304" pitchFamily="18" charset="0"/>
              </a:rPr>
              <a:t>ij</a:t>
            </a:r>
            <a:r>
              <a:rPr lang="fi-FI" altLang="fi-FI" sz="2000">
                <a:latin typeface="Cambria Math" panose="02040503050406030204" pitchFamily="18" charset="0"/>
                <a:ea typeface="Cambria Math" panose="02040503050406030204" pitchFamily="18" charset="0"/>
                <a:cs typeface="Times New Roman" panose="02020603050405020304" pitchFamily="18" charset="0"/>
              </a:rPr>
              <a:t>),      where </a:t>
            </a:r>
            <a:r>
              <a:rPr lang="el-GR" altLang="fi-FI" sz="2000">
                <a:latin typeface="Cambria Math" panose="02040503050406030204" pitchFamily="18" charset="0"/>
                <a:ea typeface="Cambria Math" panose="02040503050406030204" pitchFamily="18" charset="0"/>
                <a:cs typeface="Times New Roman" panose="02020603050405020304" pitchFamily="18" charset="0"/>
              </a:rPr>
              <a:t>δ</a:t>
            </a:r>
            <a:r>
              <a:rPr lang="fi-FI" altLang="fi-FI" sz="2800" baseline="-25000">
                <a:latin typeface="Cambria Math" panose="02040503050406030204" pitchFamily="18" charset="0"/>
                <a:ea typeface="Cambria Math" panose="02040503050406030204" pitchFamily="18" charset="0"/>
                <a:cs typeface="Times New Roman" panose="02020603050405020304" pitchFamily="18" charset="0"/>
              </a:rPr>
              <a:t>ij</a:t>
            </a:r>
            <a:r>
              <a:rPr lang="fi-FI" altLang="fi-FI" sz="2000">
                <a:latin typeface="Cambria Math" panose="02040503050406030204" pitchFamily="18" charset="0"/>
                <a:ea typeface="Cambria Math" panose="02040503050406030204" pitchFamily="18" charset="0"/>
                <a:cs typeface="Times New Roman" panose="02020603050405020304" pitchFamily="18" charset="0"/>
              </a:rPr>
              <a:t>=</a:t>
            </a:r>
            <a:r>
              <a:rPr lang="el-GR" altLang="fi-FI" sz="2000">
                <a:latin typeface="Cambria Math" panose="02040503050406030204" pitchFamily="18" charset="0"/>
                <a:ea typeface="Cambria Math" panose="02040503050406030204" pitchFamily="18" charset="0"/>
                <a:cs typeface="Times New Roman" panose="02020603050405020304" pitchFamily="18" charset="0"/>
              </a:rPr>
              <a:t>κ</a:t>
            </a:r>
            <a:r>
              <a:rPr lang="fi-FI" altLang="fi-FI" sz="2800" baseline="-25000">
                <a:latin typeface="Cambria Math" panose="02040503050406030204" pitchFamily="18" charset="0"/>
                <a:ea typeface="Cambria Math" panose="02040503050406030204" pitchFamily="18" charset="0"/>
                <a:cs typeface="Times New Roman" panose="02020603050405020304" pitchFamily="18" charset="0"/>
              </a:rPr>
              <a:t>ij</a:t>
            </a:r>
            <a:r>
              <a:rPr lang="fi-FI" altLang="fi-FI" sz="2000">
                <a:latin typeface="Cambria Math" panose="02040503050406030204" pitchFamily="18" charset="0"/>
                <a:ea typeface="Cambria Math" panose="02040503050406030204" pitchFamily="18" charset="0"/>
                <a:cs typeface="Times New Roman" panose="02020603050405020304" pitchFamily="18" charset="0"/>
              </a:rPr>
              <a:t>-</a:t>
            </a:r>
            <a:r>
              <a:rPr lang="el-GR" altLang="fi-FI" sz="2000">
                <a:latin typeface="Cambria Math" panose="02040503050406030204" pitchFamily="18" charset="0"/>
                <a:ea typeface="Cambria Math" panose="02040503050406030204" pitchFamily="18" charset="0"/>
                <a:cs typeface="Times New Roman" panose="02020603050405020304" pitchFamily="18" charset="0"/>
              </a:rPr>
              <a:t>κ</a:t>
            </a:r>
            <a:r>
              <a:rPr lang="fi-FI" altLang="fi-FI" sz="2800" baseline="-25000">
                <a:latin typeface="Cambria Math" panose="02040503050406030204" pitchFamily="18" charset="0"/>
                <a:ea typeface="Cambria Math" panose="02040503050406030204" pitchFamily="18" charset="0"/>
                <a:cs typeface="Times New Roman" panose="02020603050405020304" pitchFamily="18" charset="0"/>
              </a:rPr>
              <a:t>ij</a:t>
            </a:r>
            <a:r>
              <a:rPr lang="fi-FI" altLang="fi-FI" sz="2000" baseline="-25000">
                <a:latin typeface="Cambria Math" panose="02040503050406030204" pitchFamily="18" charset="0"/>
                <a:ea typeface="Cambria Math" panose="02040503050406030204" pitchFamily="18" charset="0"/>
                <a:cs typeface="Times New Roman" panose="02020603050405020304" pitchFamily="18" charset="0"/>
              </a:rPr>
              <a:t> </a:t>
            </a:r>
            <a:r>
              <a:rPr lang="fi-FI" altLang="fi-FI" sz="2000">
                <a:latin typeface="Cambria Math" panose="02040503050406030204" pitchFamily="18" charset="0"/>
                <a:ea typeface="Cambria Math" panose="02040503050406030204" pitchFamily="18" charset="0"/>
                <a:cs typeface="Times New Roman" panose="02020603050405020304" pitchFamily="18" charset="0"/>
              </a:rPr>
              <a:t>  for competition (</a:t>
            </a:r>
            <a:r>
              <a:rPr lang="el-GR" altLang="fi-FI" sz="2000">
                <a:latin typeface="Times New Roman" panose="02020603050405020304" pitchFamily="18" charset="0"/>
                <a:ea typeface="Cambria Math" panose="02040503050406030204" pitchFamily="18" charset="0"/>
                <a:cs typeface="Times New Roman" panose="02020603050405020304" pitchFamily="18" charset="0"/>
              </a:rPr>
              <a:t>α</a:t>
            </a:r>
            <a:r>
              <a:rPr lang="fi-FI" altLang="fi-FI" sz="2000">
                <a:latin typeface="Cambria Math" panose="02040503050406030204" pitchFamily="18" charset="0"/>
                <a:ea typeface="Cambria Math" panose="02040503050406030204" pitchFamily="18" charset="0"/>
                <a:cs typeface="Times New Roman" panose="02020603050405020304" pitchFamily="18" charset="0"/>
              </a:rPr>
              <a:t>)</a:t>
            </a:r>
          </a:p>
          <a:p>
            <a:pPr>
              <a:spcBef>
                <a:spcPts val="1200"/>
              </a:spcBef>
            </a:pPr>
            <a:r>
              <a:rPr lang="en-US" altLang="fi-FI" sz="2000">
                <a:latin typeface="Cambria Math" panose="02040503050406030204" pitchFamily="18" charset="0"/>
                <a:ea typeface="Cambria Math" panose="02040503050406030204" pitchFamily="18" charset="0"/>
                <a:cs typeface="Cambria Math" panose="02040503050406030204" pitchFamily="18" charset="0"/>
              </a:rPr>
              <a:t>              	 p</a:t>
            </a:r>
            <a:r>
              <a:rPr lang="en-US" altLang="fi-FI" sz="2800"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000">
                <a:latin typeface="Cambria Math" panose="02040503050406030204" pitchFamily="18" charset="0"/>
                <a:ea typeface="Cambria Math" panose="02040503050406030204" pitchFamily="18" charset="0"/>
                <a:cs typeface="Cambria Math" panose="02040503050406030204" pitchFamily="18" charset="0"/>
              </a:rPr>
              <a:t>*=p</a:t>
            </a:r>
            <a:r>
              <a:rPr lang="en-US" altLang="fi-FI" sz="2800"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000">
                <a:latin typeface="Cambria Math" panose="02040503050406030204" pitchFamily="18" charset="0"/>
                <a:ea typeface="Cambria Math" panose="02040503050406030204" pitchFamily="18" charset="0"/>
                <a:cs typeface="Cambria Math" panose="02040503050406030204" pitchFamily="18" charset="0"/>
              </a:rPr>
              <a:t> (</a:t>
            </a:r>
            <a:r>
              <a:rPr lang="el-GR" altLang="fi-FI" sz="2000">
                <a:latin typeface="Cambria Math" panose="02040503050406030204" pitchFamily="18" charset="0"/>
                <a:ea typeface="Cambria Math" panose="02040503050406030204" pitchFamily="18" charset="0"/>
                <a:cs typeface="Cambria Math" panose="02040503050406030204" pitchFamily="18" charset="0"/>
              </a:rPr>
              <a:t>δ</a:t>
            </a:r>
            <a:r>
              <a:rPr lang="fi-FI" altLang="fi-FI" sz="2800" baseline="-25000">
                <a:latin typeface="Cambria Math" panose="02040503050406030204" pitchFamily="18" charset="0"/>
                <a:ea typeface="Cambria Math" panose="02040503050406030204" pitchFamily="18" charset="0"/>
                <a:cs typeface="Cambria Math" panose="02040503050406030204" pitchFamily="18" charset="0"/>
              </a:rPr>
              <a:t>ij</a:t>
            </a:r>
            <a:r>
              <a:rPr lang="fi-FI" altLang="fi-FI" sz="2000">
                <a:latin typeface="Cambria Math" panose="02040503050406030204" pitchFamily="18" charset="0"/>
                <a:ea typeface="Cambria Math" panose="02040503050406030204" pitchFamily="18" charset="0"/>
                <a:cs typeface="Cambria Math" panose="02040503050406030204" pitchFamily="18" charset="0"/>
              </a:rPr>
              <a:t>*), where </a:t>
            </a:r>
            <a:r>
              <a:rPr lang="el-GR" altLang="fi-FI" sz="2000">
                <a:latin typeface="Cambria Math" panose="02040503050406030204" pitchFamily="18" charset="0"/>
                <a:ea typeface="Cambria Math" panose="02040503050406030204" pitchFamily="18" charset="0"/>
                <a:cs typeface="Cambria Math" panose="02040503050406030204" pitchFamily="18" charset="0"/>
              </a:rPr>
              <a:t>δ</a:t>
            </a:r>
            <a:r>
              <a:rPr lang="fi-FI" altLang="fi-FI" sz="2800" baseline="-25000">
                <a:latin typeface="Cambria Math" panose="02040503050406030204" pitchFamily="18" charset="0"/>
                <a:ea typeface="Cambria Math" panose="02040503050406030204" pitchFamily="18" charset="0"/>
                <a:cs typeface="Cambria Math" panose="02040503050406030204" pitchFamily="18" charset="0"/>
              </a:rPr>
              <a:t>ij</a:t>
            </a:r>
            <a:r>
              <a:rPr lang="fi-FI" altLang="fi-FI" sz="2000">
                <a:latin typeface="Cambria Math" panose="02040503050406030204" pitchFamily="18" charset="0"/>
                <a:ea typeface="Cambria Math" panose="02040503050406030204" pitchFamily="18" charset="0"/>
                <a:cs typeface="Cambria Math" panose="02040503050406030204" pitchFamily="18" charset="0"/>
              </a:rPr>
              <a:t>*=</a:t>
            </a:r>
            <a:r>
              <a:rPr lang="el-GR" altLang="fi-FI" sz="2000">
                <a:latin typeface="Cambria Math" panose="02040503050406030204" pitchFamily="18" charset="0"/>
                <a:ea typeface="Cambria Math" panose="02040503050406030204" pitchFamily="18" charset="0"/>
                <a:cs typeface="Cambria Math" panose="02040503050406030204" pitchFamily="18" charset="0"/>
              </a:rPr>
              <a:t>κ</a:t>
            </a:r>
            <a:r>
              <a:rPr lang="fi-FI" altLang="fi-FI" sz="2800" baseline="-25000">
                <a:latin typeface="Cambria Math" panose="02040503050406030204" pitchFamily="18" charset="0"/>
                <a:ea typeface="Cambria Math" panose="02040503050406030204" pitchFamily="18" charset="0"/>
                <a:cs typeface="Cambria Math" panose="02040503050406030204" pitchFamily="18" charset="0"/>
              </a:rPr>
              <a:t>ji</a:t>
            </a:r>
            <a:r>
              <a:rPr lang="fi-FI" altLang="fi-FI" sz="2000">
                <a:latin typeface="Cambria Math" panose="02040503050406030204" pitchFamily="18" charset="0"/>
                <a:ea typeface="Cambria Math" panose="02040503050406030204" pitchFamily="18" charset="0"/>
                <a:cs typeface="Cambria Math" panose="02040503050406030204" pitchFamily="18" charset="0"/>
              </a:rPr>
              <a:t>-</a:t>
            </a:r>
            <a:r>
              <a:rPr lang="el-GR" altLang="fi-FI" sz="2000">
                <a:latin typeface="Cambria Math" panose="02040503050406030204" pitchFamily="18" charset="0"/>
                <a:ea typeface="Cambria Math" panose="02040503050406030204" pitchFamily="18" charset="0"/>
                <a:cs typeface="Cambria Math" panose="02040503050406030204" pitchFamily="18" charset="0"/>
              </a:rPr>
              <a:t>κ</a:t>
            </a:r>
            <a:r>
              <a:rPr lang="fi-FI" altLang="fi-FI" sz="2800" baseline="-25000">
                <a:latin typeface="Cambria Math" panose="02040503050406030204" pitchFamily="18" charset="0"/>
                <a:ea typeface="Cambria Math" panose="02040503050406030204" pitchFamily="18" charset="0"/>
                <a:cs typeface="Cambria Math" panose="02040503050406030204" pitchFamily="18" charset="0"/>
              </a:rPr>
              <a:t>ij </a:t>
            </a:r>
            <a:r>
              <a:rPr lang="fi-FI" altLang="fi-FI" sz="2000">
                <a:latin typeface="Cambria Math" panose="02040503050406030204" pitchFamily="18" charset="0"/>
                <a:ea typeface="Cambria Math" panose="02040503050406030204" pitchFamily="18" charset="0"/>
                <a:cs typeface="Cambria Math" panose="02040503050406030204" pitchFamily="18" charset="0"/>
              </a:rPr>
              <a:t>  for co-operation (</a:t>
            </a:r>
            <a:r>
              <a:rPr lang="el-GR" altLang="fi-FI" sz="2000">
                <a:latin typeface="Times New Roman" panose="02020603050405020304" pitchFamily="18" charset="0"/>
                <a:ea typeface="Cambria Math" panose="02040503050406030204" pitchFamily="18" charset="0"/>
                <a:cs typeface="Cambria Math" panose="02040503050406030204" pitchFamily="18" charset="0"/>
              </a:rPr>
              <a:t>λ</a:t>
            </a:r>
            <a:r>
              <a:rPr lang="fi-FI" altLang="fi-FI" sz="2000">
                <a:latin typeface="Cambria Math" panose="02040503050406030204" pitchFamily="18" charset="0"/>
                <a:ea typeface="Cambria Math" panose="02040503050406030204" pitchFamily="18" charset="0"/>
                <a:cs typeface="Cambria Math" panose="02040503050406030204" pitchFamily="18" charset="0"/>
              </a:rPr>
              <a:t>)</a:t>
            </a:r>
          </a:p>
          <a:p>
            <a:endParaRPr lang="en-US" altLang="fi-FI">
              <a:latin typeface="Cambria Math" panose="02040503050406030204" pitchFamily="18" charset="0"/>
              <a:ea typeface="Cambria Math" panose="02040503050406030204" pitchFamily="18" charset="0"/>
              <a:cs typeface="Cambria Math" panose="02040503050406030204" pitchFamily="18" charset="0"/>
            </a:endParaRPr>
          </a:p>
          <a:p>
            <a:r>
              <a:rPr lang="en-US" altLang="fi-FI">
                <a:latin typeface="Cambria Math" panose="02040503050406030204" pitchFamily="18" charset="0"/>
                <a:ea typeface="Cambria Math" panose="02040503050406030204" pitchFamily="18" charset="0"/>
                <a:cs typeface="Cambria Math" panose="02040503050406030204" pitchFamily="18" charset="0"/>
              </a:rPr>
              <a:t>C</a:t>
            </a:r>
            <a:r>
              <a:rPr lang="en-US" altLang="fi-FI">
                <a:ea typeface="Cambria Math" panose="02040503050406030204" pitchFamily="18" charset="0"/>
                <a:cs typeface="Cambria Math" panose="02040503050406030204" pitchFamily="18" charset="0"/>
              </a:rPr>
              <a:t>hanges realized are decided by these probabilities. This is done by selecting at a time two random numbers: R</a:t>
            </a:r>
            <a:r>
              <a:rPr lang="el-GR" altLang="fi-FI" sz="2400" baseline="-25000">
                <a:ea typeface="Cambria Math" panose="02040503050406030204" pitchFamily="18" charset="0"/>
                <a:cs typeface="Cambria Math" panose="02040503050406030204" pitchFamily="18" charset="0"/>
              </a:rPr>
              <a:t>α</a:t>
            </a:r>
            <a:r>
              <a:rPr lang="fi-FI" altLang="fi-FI">
                <a:ea typeface="Cambria Math" panose="02040503050406030204" pitchFamily="18" charset="0"/>
                <a:cs typeface="Cambria Math" panose="02040503050406030204" pitchFamily="18" charset="0"/>
              </a:rPr>
              <a:t>, R</a:t>
            </a:r>
            <a:r>
              <a:rPr lang="el-GR" altLang="fi-FI" sz="2400" baseline="-25000">
                <a:ea typeface="Cambria Math" panose="02040503050406030204" pitchFamily="18" charset="0"/>
                <a:cs typeface="Cambria Math" panose="02040503050406030204" pitchFamily="18" charset="0"/>
              </a:rPr>
              <a:t>λ</a:t>
            </a:r>
            <a:r>
              <a:rPr lang="en-US" altLang="fi-FI">
                <a:ea typeface="Cambria Math" panose="02040503050406030204" pitchFamily="18" charset="0"/>
                <a:cs typeface="Cambria Math" panose="02040503050406030204" pitchFamily="18" charset="0"/>
              </a:rPr>
              <a:t> [0; 1] and</a:t>
            </a:r>
          </a:p>
          <a:p>
            <a:endParaRPr lang="en-US" altLang="fi-FI">
              <a:ea typeface="Cambria Math" panose="02040503050406030204" pitchFamily="18" charset="0"/>
              <a:cs typeface="Cambria Math" panose="02040503050406030204" pitchFamily="18" charset="0"/>
            </a:endParaRPr>
          </a:p>
          <a:p>
            <a:pPr>
              <a:spcBef>
                <a:spcPts val="1200"/>
              </a:spcBef>
            </a:pPr>
            <a:r>
              <a:rPr lang="en-US" altLang="fi-FI">
                <a:latin typeface="Cambria Math" panose="02040503050406030204" pitchFamily="18" charset="0"/>
                <a:ea typeface="Cambria Math" panose="02040503050406030204" pitchFamily="18" charset="0"/>
                <a:cs typeface="Cambria Math" panose="02040503050406030204" pitchFamily="18" charset="0"/>
              </a:rPr>
              <a:t>	</a:t>
            </a:r>
            <a:r>
              <a:rPr lang="en-US" altLang="fi-FI" sz="2000">
                <a:latin typeface="Cambria Math" panose="02040503050406030204" pitchFamily="18" charset="0"/>
                <a:ea typeface="Cambria Math" panose="02040503050406030204" pitchFamily="18" charset="0"/>
                <a:cs typeface="Cambria Math" panose="02040503050406030204" pitchFamily="18" charset="0"/>
              </a:rPr>
              <a:t>If R</a:t>
            </a:r>
            <a:r>
              <a:rPr lang="el-GR" altLang="fi-FI" sz="2800" baseline="-25000">
                <a:latin typeface="Cambria Math" panose="02040503050406030204" pitchFamily="18" charset="0"/>
                <a:ea typeface="Cambria Math" panose="02040503050406030204" pitchFamily="18" charset="0"/>
                <a:cs typeface="Cambria Math" panose="02040503050406030204" pitchFamily="18" charset="0"/>
              </a:rPr>
              <a:t>α</a:t>
            </a:r>
            <a:r>
              <a:rPr lang="en-US" altLang="fi-FI" sz="2000">
                <a:latin typeface="Cambria Math" panose="02040503050406030204" pitchFamily="18" charset="0"/>
                <a:ea typeface="Cambria Math" panose="02040503050406030204" pitchFamily="18" charset="0"/>
                <a:cs typeface="Cambria Math" panose="02040503050406030204" pitchFamily="18" charset="0"/>
              </a:rPr>
              <a:t> &gt; pij competition changes activities</a:t>
            </a:r>
          </a:p>
          <a:p>
            <a:pPr>
              <a:spcBef>
                <a:spcPts val="1200"/>
              </a:spcBef>
            </a:pPr>
            <a:r>
              <a:rPr lang="en-US" altLang="fi-FI" sz="2000">
                <a:latin typeface="Cambria Math" panose="02040503050406030204" pitchFamily="18" charset="0"/>
                <a:ea typeface="Cambria Math" panose="02040503050406030204" pitchFamily="18" charset="0"/>
                <a:cs typeface="Cambria Math" panose="02040503050406030204" pitchFamily="18" charset="0"/>
              </a:rPr>
              <a:t>	If R</a:t>
            </a:r>
            <a:r>
              <a:rPr lang="el-GR" altLang="fi-FI" sz="2800" baseline="-25000">
                <a:latin typeface="Cambria Math" panose="02040503050406030204" pitchFamily="18" charset="0"/>
                <a:ea typeface="Cambria Math" panose="02040503050406030204" pitchFamily="18" charset="0"/>
                <a:cs typeface="Cambria Math" panose="02040503050406030204" pitchFamily="18" charset="0"/>
              </a:rPr>
              <a:t>λ</a:t>
            </a:r>
            <a:r>
              <a:rPr lang="fi-FI" altLang="fi-FI" sz="2000">
                <a:latin typeface="Cambria Math" panose="02040503050406030204" pitchFamily="18" charset="0"/>
                <a:ea typeface="Cambria Math" panose="02040503050406030204" pitchFamily="18" charset="0"/>
                <a:cs typeface="Cambria Math" panose="02040503050406030204" pitchFamily="18" charset="0"/>
              </a:rPr>
              <a:t> &gt;pij*</a:t>
            </a:r>
            <a:r>
              <a:rPr lang="en-US" altLang="fi-FI" sz="2000">
                <a:latin typeface="Cambria Math" panose="02040503050406030204" pitchFamily="18" charset="0"/>
                <a:ea typeface="Cambria Math" panose="02040503050406030204" pitchFamily="18" charset="0"/>
                <a:cs typeface="Cambria Math" panose="02040503050406030204" pitchFamily="18" charset="0"/>
              </a:rPr>
              <a:t> co-operation changes activities </a:t>
            </a:r>
          </a:p>
          <a:p>
            <a:pPr>
              <a:spcBef>
                <a:spcPts val="1200"/>
              </a:spcBef>
            </a:pPr>
            <a:endParaRPr lang="fi-FI" altLang="fi-FI" sz="2000">
              <a:latin typeface="Cambria Math" panose="02040503050406030204" pitchFamily="18" charset="0"/>
              <a:ea typeface="Cambria Math" panose="02040503050406030204" pitchFamily="18" charset="0"/>
              <a:cs typeface="Cambria Math"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2961065-59C1-4B2B-BD4B-50A6B29C41F5}"/>
              </a:ext>
            </a:extLst>
          </p:cNvPr>
          <p:cNvSpPr>
            <a:spLocks noGrp="1"/>
          </p:cNvSpPr>
          <p:nvPr>
            <p:ph type="title"/>
          </p:nvPr>
        </p:nvSpPr>
        <p:spPr>
          <a:xfrm>
            <a:off x="2603501" y="549275"/>
            <a:ext cx="7777163" cy="1150938"/>
          </a:xfrm>
        </p:spPr>
        <p:txBody>
          <a:bodyPr/>
          <a:lstStyle/>
          <a:p>
            <a:r>
              <a:rPr lang="fi-FI" altLang="fi-FI" sz="2800"/>
              <a:t>Monitoring discourse patterns:Triadic census</a:t>
            </a:r>
            <a:br>
              <a:rPr lang="fi-FI" altLang="fi-FI" sz="2800"/>
            </a:br>
            <a:r>
              <a:rPr lang="fi-FI" altLang="fi-FI" sz="2800" b="0">
                <a:latin typeface="CordiaUPC" panose="020B0304020202020204" pitchFamily="34" charset="-34"/>
                <a:cs typeface="CordiaUPC" panose="020B0304020202020204" pitchFamily="34" charset="-34"/>
              </a:rPr>
              <a:t>[J. Moody (1998) </a:t>
            </a:r>
            <a:r>
              <a:rPr lang="en-US" altLang="fi-FI" sz="2800" b="0">
                <a:latin typeface="CordiaUPC" panose="020B0304020202020204" pitchFamily="34" charset="-34"/>
                <a:cs typeface="CordiaUPC" panose="020B0304020202020204" pitchFamily="34" charset="-34"/>
              </a:rPr>
              <a:t>Social Networks 20, 291—299.</a:t>
            </a:r>
            <a:r>
              <a:rPr lang="fi-FI" altLang="fi-FI" sz="2800" b="0">
                <a:latin typeface="CordiaUPC" panose="020B0304020202020204" pitchFamily="34" charset="-34"/>
                <a:cs typeface="CordiaUPC" panose="020B0304020202020204" pitchFamily="34" charset="-34"/>
              </a:rPr>
              <a:t>]</a:t>
            </a:r>
            <a:br>
              <a:rPr lang="fi-FI" altLang="fi-FI" sz="2800"/>
            </a:br>
            <a:endParaRPr lang="fi-FI" altLang="fi-FI" sz="2800"/>
          </a:p>
        </p:txBody>
      </p:sp>
      <p:sp>
        <p:nvSpPr>
          <p:cNvPr id="18435" name="Slide Number Placeholder 4">
            <a:extLst>
              <a:ext uri="{FF2B5EF4-FFF2-40B4-BE49-F238E27FC236}">
                <a16:creationId xmlns:a16="http://schemas.microsoft.com/office/drawing/2014/main" id="{7661F742-6594-4D78-B640-5A3D15F8F6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2EF237-F1C3-4788-AA41-3F95C5926A0C}" type="slidenum">
              <a:rPr lang="en-GB" altLang="fi-FI" smtClean="0">
                <a:solidFill>
                  <a:schemeClr val="tx2"/>
                </a:solidFill>
              </a:rPr>
              <a:pPr/>
              <a:t>11</a:t>
            </a:fld>
            <a:endParaRPr lang="en-GB" altLang="fi-FI">
              <a:solidFill>
                <a:schemeClr val="tx2"/>
              </a:solidFill>
            </a:endParaRPr>
          </a:p>
        </p:txBody>
      </p:sp>
      <p:pic>
        <p:nvPicPr>
          <p:cNvPr id="18436" name="Picture 5">
            <a:extLst>
              <a:ext uri="{FF2B5EF4-FFF2-40B4-BE49-F238E27FC236}">
                <a16:creationId xmlns:a16="http://schemas.microsoft.com/office/drawing/2014/main" id="{D6248FC6-2429-4251-A41D-0C0BD2FA69B2}"/>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3467101" y="1547814"/>
            <a:ext cx="58324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a:extLst>
              <a:ext uri="{FF2B5EF4-FFF2-40B4-BE49-F238E27FC236}">
                <a16:creationId xmlns:a16="http://schemas.microsoft.com/office/drawing/2014/main" id="{F96D7A02-A5AB-42B2-A600-55B158368F1C}"/>
              </a:ext>
            </a:extLst>
          </p:cNvPr>
          <p:cNvSpPr>
            <a:spLocks noGrp="1"/>
          </p:cNvSpPr>
          <p:nvPr>
            <p:ph type="title"/>
          </p:nvPr>
        </p:nvSpPr>
        <p:spPr>
          <a:xfrm>
            <a:off x="3503614" y="549276"/>
            <a:ext cx="6840537" cy="733425"/>
          </a:xfrm>
        </p:spPr>
        <p:txBody>
          <a:bodyPr/>
          <a:lstStyle/>
          <a:p>
            <a:r>
              <a:rPr lang="fi-FI" altLang="fi-FI" sz="2800"/>
              <a:t>Results: Discourse patterns</a:t>
            </a:r>
          </a:p>
        </p:txBody>
      </p:sp>
      <p:sp>
        <p:nvSpPr>
          <p:cNvPr id="19459" name="Slide Number Placeholder 4">
            <a:extLst>
              <a:ext uri="{FF2B5EF4-FFF2-40B4-BE49-F238E27FC236}">
                <a16:creationId xmlns:a16="http://schemas.microsoft.com/office/drawing/2014/main" id="{48EE5414-F3D7-4397-9A3C-A324EC8AB8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DC4374-E78A-4C2D-8ADE-A4494C8F6966}" type="slidenum">
              <a:rPr lang="en-GB" altLang="fi-FI" smtClean="0">
                <a:solidFill>
                  <a:schemeClr val="tx2"/>
                </a:solidFill>
              </a:rPr>
              <a:pPr/>
              <a:t>12</a:t>
            </a:fld>
            <a:endParaRPr lang="en-GB" altLang="fi-FI">
              <a:solidFill>
                <a:schemeClr val="tx2"/>
              </a:solidFill>
            </a:endParaRPr>
          </a:p>
        </p:txBody>
      </p:sp>
      <p:pic>
        <p:nvPicPr>
          <p:cNvPr id="19460" name="Picture 6">
            <a:extLst>
              <a:ext uri="{FF2B5EF4-FFF2-40B4-BE49-F238E27FC236}">
                <a16:creationId xmlns:a16="http://schemas.microsoft.com/office/drawing/2014/main" id="{5EC7F6E4-E9EB-49DE-A7E1-951FB95D7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63675"/>
            <a:ext cx="9144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21C970B3-5492-4C93-B489-439759C02E6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F552B5-7A79-4372-98B1-910CBDA541FA}" type="slidenum">
              <a:rPr lang="en-GB" altLang="fi-FI" smtClean="0">
                <a:solidFill>
                  <a:schemeClr val="tx2"/>
                </a:solidFill>
              </a:rPr>
              <a:pPr/>
              <a:t>13</a:t>
            </a:fld>
            <a:endParaRPr lang="en-GB" altLang="fi-FI">
              <a:solidFill>
                <a:schemeClr val="tx2"/>
              </a:solidFill>
            </a:endParaRPr>
          </a:p>
        </p:txBody>
      </p:sp>
      <p:pic>
        <p:nvPicPr>
          <p:cNvPr id="20483" name="Picture 6">
            <a:extLst>
              <a:ext uri="{FF2B5EF4-FFF2-40B4-BE49-F238E27FC236}">
                <a16:creationId xmlns:a16="http://schemas.microsoft.com/office/drawing/2014/main" id="{0843210E-E602-4E7B-9DE7-1EECD14F7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8564"/>
            <a:ext cx="9144000"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EE9D6FA-8E3F-4964-9587-04DA1E5A4EBF}"/>
              </a:ext>
            </a:extLst>
          </p:cNvPr>
          <p:cNvSpPr>
            <a:spLocks noGrp="1"/>
          </p:cNvSpPr>
          <p:nvPr>
            <p:ph idx="1"/>
          </p:nvPr>
        </p:nvSpPr>
        <p:spPr>
          <a:xfrm>
            <a:off x="2100264" y="2024064"/>
            <a:ext cx="8243887" cy="4573587"/>
          </a:xfrm>
        </p:spPr>
        <p:txBody>
          <a:bodyPr/>
          <a:lstStyle/>
          <a:p>
            <a:pPr marL="0" indent="0">
              <a:buNone/>
            </a:pPr>
            <a:r>
              <a:rPr lang="en-US" altLang="fi-FI"/>
              <a:t>Low competitivity α &lt; 0.4: Fully connected egalitarian triads (300).</a:t>
            </a:r>
          </a:p>
          <a:p>
            <a:pPr marL="0" indent="0">
              <a:buNone/>
            </a:pPr>
            <a:r>
              <a:rPr lang="en-US" altLang="fi-FI"/>
              <a:t>Intermediate competitivity 0.3 &lt; α &lt; 0.6: Dyadic leadership type patterns (201) are dominant. </a:t>
            </a:r>
          </a:p>
          <a:p>
            <a:pPr marL="0" indent="0">
              <a:buNone/>
            </a:pPr>
            <a:r>
              <a:rPr lang="en-US" altLang="fi-FI"/>
              <a:t>High competitivity region α &gt; 0.5: Dyads become increasingly prominent patterns </a:t>
            </a:r>
            <a:r>
              <a:rPr lang="en-US" altLang="fi-FI">
                <a:sym typeface="Wingdings" panose="05000000000000000000" pitchFamily="2" charset="2"/>
              </a:rPr>
              <a:t> S</a:t>
            </a:r>
            <a:r>
              <a:rPr lang="en-US" altLang="fi-FI"/>
              <a:t>trong self-reinforcing feedback effect between highly discoursive agents.</a:t>
            </a:r>
          </a:p>
          <a:p>
            <a:pPr marL="0" indent="0">
              <a:buNone/>
            </a:pPr>
            <a:r>
              <a:rPr lang="en-US" altLang="fi-FI"/>
              <a:t>Co-operativity helps to maintain egalitarian patterns and partially egalitarian triads at high competition.</a:t>
            </a:r>
          </a:p>
          <a:p>
            <a:pPr marL="0" indent="0">
              <a:buNone/>
            </a:pPr>
            <a:r>
              <a:rPr lang="en-US" altLang="fi-FI"/>
              <a:t>Isolation takes place at groups of five or more members when competition is high.</a:t>
            </a:r>
          </a:p>
          <a:p>
            <a:pPr marL="0" indent="0">
              <a:buNone/>
            </a:pPr>
            <a:endParaRPr lang="fi-FI" altLang="fi-FI"/>
          </a:p>
        </p:txBody>
      </p:sp>
      <p:sp>
        <p:nvSpPr>
          <p:cNvPr id="21507" name="Title 1">
            <a:extLst>
              <a:ext uri="{FF2B5EF4-FFF2-40B4-BE49-F238E27FC236}">
                <a16:creationId xmlns:a16="http://schemas.microsoft.com/office/drawing/2014/main" id="{4CE4ECD3-A57C-4717-83F3-1D2D9423FFF5}"/>
              </a:ext>
            </a:extLst>
          </p:cNvPr>
          <p:cNvSpPr>
            <a:spLocks noGrp="1"/>
          </p:cNvSpPr>
          <p:nvPr>
            <p:ph type="title"/>
          </p:nvPr>
        </p:nvSpPr>
        <p:spPr/>
        <p:txBody>
          <a:bodyPr/>
          <a:lstStyle/>
          <a:p>
            <a:r>
              <a:rPr lang="fi-FI" altLang="fi-FI" sz="2800"/>
              <a:t>Conclusions</a:t>
            </a:r>
          </a:p>
        </p:txBody>
      </p:sp>
      <p:sp>
        <p:nvSpPr>
          <p:cNvPr id="21508" name="Slide Number Placeholder 4">
            <a:extLst>
              <a:ext uri="{FF2B5EF4-FFF2-40B4-BE49-F238E27FC236}">
                <a16:creationId xmlns:a16="http://schemas.microsoft.com/office/drawing/2014/main" id="{DEAC802F-D8EE-455E-9258-28E4640D04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425EE1-7933-47E8-87CB-1468C1E06434}" type="slidenum">
              <a:rPr lang="en-GB" altLang="fi-FI" smtClean="0">
                <a:solidFill>
                  <a:schemeClr val="tx2"/>
                </a:solidFill>
              </a:rPr>
              <a:pPr/>
              <a:t>14</a:t>
            </a:fld>
            <a:endParaRPr lang="en-GB" altLang="fi-FI">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44F505A-68FC-47BF-B999-EB50A81CE2EF}"/>
              </a:ext>
            </a:extLst>
          </p:cNvPr>
          <p:cNvSpPr>
            <a:spLocks noGrp="1"/>
          </p:cNvSpPr>
          <p:nvPr>
            <p:ph idx="1"/>
          </p:nvPr>
        </p:nvSpPr>
        <p:spPr>
          <a:xfrm>
            <a:off x="2387600" y="1989138"/>
            <a:ext cx="7956550" cy="4032250"/>
          </a:xfrm>
        </p:spPr>
        <p:txBody>
          <a:bodyPr/>
          <a:lstStyle/>
          <a:p>
            <a:r>
              <a:rPr lang="fi-FI" altLang="fi-FI" b="1">
                <a:latin typeface="Trebuchet MS" panose="020B0603020202020204" pitchFamily="34" charset="0"/>
              </a:rPr>
              <a:t>D1:</a:t>
            </a:r>
            <a:r>
              <a:rPr lang="fi-FI" altLang="fi-FI">
                <a:latin typeface="Trebuchet MS" panose="020B0603020202020204" pitchFamily="34" charset="0"/>
              </a:rPr>
              <a:t> Target knowledge description: Epistemic landscape consisting of idealized explanatory schemes; evidence explained and proficiency required to use the scheme.</a:t>
            </a:r>
          </a:p>
          <a:p>
            <a:endParaRPr lang="fi-FI" altLang="fi-FI">
              <a:latin typeface="Trebuchet MS" panose="020B0603020202020204" pitchFamily="34" charset="0"/>
            </a:endParaRPr>
          </a:p>
          <a:p>
            <a:r>
              <a:rPr lang="fi-FI" altLang="fi-FI" b="1">
                <a:latin typeface="Trebuchet MS" panose="020B0603020202020204" pitchFamily="34" charset="0"/>
              </a:rPr>
              <a:t>D2:</a:t>
            </a:r>
            <a:r>
              <a:rPr lang="fi-FI" altLang="fi-FI">
                <a:latin typeface="Trebuchet MS" panose="020B0603020202020204" pitchFamily="34" charset="0"/>
              </a:rPr>
              <a:t> Agent description; proficiency as agent’s state, memory. </a:t>
            </a:r>
          </a:p>
          <a:p>
            <a:endParaRPr lang="fi-FI" altLang="fi-FI">
              <a:latin typeface="Trebuchet MS" panose="020B0603020202020204" pitchFamily="34" charset="0"/>
            </a:endParaRPr>
          </a:p>
          <a:p>
            <a:r>
              <a:rPr lang="fi-FI" altLang="fi-FI" b="1">
                <a:latin typeface="Trebuchet MS" panose="020B0603020202020204" pitchFamily="34" charset="0"/>
              </a:rPr>
              <a:t>D3:</a:t>
            </a:r>
            <a:r>
              <a:rPr lang="fi-FI" altLang="fi-FI">
                <a:latin typeface="Trebuchet MS" panose="020B0603020202020204" pitchFamily="34" charset="0"/>
              </a:rPr>
              <a:t> Social dynamics description; self-proficiency and peer-proficiency, appraisals.   </a:t>
            </a:r>
          </a:p>
        </p:txBody>
      </p:sp>
      <p:sp>
        <p:nvSpPr>
          <p:cNvPr id="7" name="Title 6">
            <a:extLst>
              <a:ext uri="{FF2B5EF4-FFF2-40B4-BE49-F238E27FC236}">
                <a16:creationId xmlns:a16="http://schemas.microsoft.com/office/drawing/2014/main" id="{49D21281-C5C0-4240-A84C-1E67368EDC12}"/>
              </a:ext>
            </a:extLst>
          </p:cNvPr>
          <p:cNvSpPr>
            <a:spLocks noGrp="1"/>
          </p:cNvSpPr>
          <p:nvPr>
            <p:ph type="title"/>
          </p:nvPr>
        </p:nvSpPr>
        <p:spPr>
          <a:xfrm>
            <a:off x="2387600" y="549275"/>
            <a:ext cx="7956550" cy="1150938"/>
          </a:xfrm>
        </p:spPr>
        <p:txBody>
          <a:bodyPr/>
          <a:lstStyle/>
          <a:p>
            <a:r>
              <a:rPr lang="fi-FI" altLang="fi-FI" sz="2800">
                <a:latin typeface="Trebuchet MS" panose="020B0603020202020204" pitchFamily="34" charset="0"/>
              </a:rPr>
              <a:t>Computational modelling of sociodynamics of learning: An agent based model</a:t>
            </a:r>
          </a:p>
        </p:txBody>
      </p:sp>
      <p:sp>
        <p:nvSpPr>
          <p:cNvPr id="17412" name="Date Placeholder 3">
            <a:extLst>
              <a:ext uri="{FF2B5EF4-FFF2-40B4-BE49-F238E27FC236}">
                <a16:creationId xmlns:a16="http://schemas.microsoft.com/office/drawing/2014/main" id="{6181E127-788A-4623-A341-E8D58699494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B62F5A6-15AF-4EC6-A194-A7059501465F}"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7413" name="Slide Number Placeholder 5">
            <a:extLst>
              <a:ext uri="{FF2B5EF4-FFF2-40B4-BE49-F238E27FC236}">
                <a16:creationId xmlns:a16="http://schemas.microsoft.com/office/drawing/2014/main" id="{68BFD0BA-C836-4127-AE4D-2BA35C9DA9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2C618E-A4D7-4415-836A-1BC86300CD81}" type="slidenum">
              <a:rPr lang="en-GB" altLang="fi-FI" smtClean="0">
                <a:solidFill>
                  <a:schemeClr val="tx2"/>
                </a:solidFill>
              </a:rPr>
              <a:pPr/>
              <a:t>15</a:t>
            </a:fld>
            <a:endParaRPr lang="en-GB" altLang="fi-FI">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a:extLst>
              <a:ext uri="{FF2B5EF4-FFF2-40B4-BE49-F238E27FC236}">
                <a16:creationId xmlns:a16="http://schemas.microsoft.com/office/drawing/2014/main" id="{F971A96D-A1BD-4FAA-9A20-0A4D561D1543}"/>
              </a:ext>
            </a:extLst>
          </p:cNvPr>
          <p:cNvSpPr>
            <a:spLocks noGrp="1"/>
          </p:cNvSpPr>
          <p:nvPr>
            <p:ph type="title"/>
          </p:nvPr>
        </p:nvSpPr>
        <p:spPr>
          <a:xfrm>
            <a:off x="2351088" y="549275"/>
            <a:ext cx="7993062" cy="1150938"/>
          </a:xfrm>
        </p:spPr>
        <p:txBody>
          <a:bodyPr/>
          <a:lstStyle/>
          <a:p>
            <a:r>
              <a:rPr lang="fi-FI" altLang="fi-FI" sz="2800">
                <a:latin typeface="Trebuchet MS" panose="020B0603020202020204" pitchFamily="34" charset="0"/>
              </a:rPr>
              <a:t> </a:t>
            </a:r>
            <a:r>
              <a:rPr lang="fi-FI" altLang="fi-FI" sz="2400">
                <a:latin typeface="Trebuchet MS" panose="020B0603020202020204" pitchFamily="34" charset="0"/>
              </a:rPr>
              <a:t>A three-tiered system of explanatory schemes:</a:t>
            </a:r>
            <a:br>
              <a:rPr lang="fi-FI" altLang="fi-FI" sz="2400">
                <a:latin typeface="Trebuchet MS" panose="020B0603020202020204" pitchFamily="34" charset="0"/>
              </a:rPr>
            </a:br>
            <a:r>
              <a:rPr lang="fi-FI" altLang="fi-FI" sz="2400" b="0">
                <a:latin typeface="Trebuchet MS" panose="020B0603020202020204" pitchFamily="34" charset="0"/>
              </a:rPr>
              <a:t> </a:t>
            </a:r>
            <a:r>
              <a:rPr lang="fi-FI" altLang="fi-FI" sz="2000" b="0">
                <a:latin typeface="Trebuchet MS" panose="020B0603020202020204" pitchFamily="34" charset="0"/>
              </a:rPr>
              <a:t>An idealized representation of student’s explanatory   </a:t>
            </a:r>
            <a:br>
              <a:rPr lang="fi-FI" altLang="fi-FI" sz="2000" b="0">
                <a:latin typeface="Trebuchet MS" panose="020B0603020202020204" pitchFamily="34" charset="0"/>
              </a:rPr>
            </a:br>
            <a:r>
              <a:rPr lang="fi-FI" altLang="fi-FI" sz="2000" b="0">
                <a:latin typeface="Trebuchet MS" panose="020B0603020202020204" pitchFamily="34" charset="0"/>
              </a:rPr>
              <a:t> models (representation of empirical findings)</a:t>
            </a:r>
            <a:br>
              <a:rPr lang="fi-FI" altLang="fi-FI" sz="2000" b="0">
                <a:latin typeface="Trebuchet MS" panose="020B0603020202020204" pitchFamily="34" charset="0"/>
              </a:rPr>
            </a:br>
            <a:endParaRPr lang="fi-FI" altLang="fi-FI" sz="2000" b="0">
              <a:latin typeface="Trebuchet MS" panose="020B0603020202020204" pitchFamily="34" charset="0"/>
            </a:endParaRPr>
          </a:p>
        </p:txBody>
      </p:sp>
      <p:sp>
        <p:nvSpPr>
          <p:cNvPr id="18435" name="Date Placeholder 3">
            <a:extLst>
              <a:ext uri="{FF2B5EF4-FFF2-40B4-BE49-F238E27FC236}">
                <a16:creationId xmlns:a16="http://schemas.microsoft.com/office/drawing/2014/main" id="{101FBA5B-D465-40DF-B00A-42C49B3FE78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B6E966D-6CF8-49E0-B915-EE2A8ED1B155}"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8436" name="Slide Number Placeholder 5">
            <a:extLst>
              <a:ext uri="{FF2B5EF4-FFF2-40B4-BE49-F238E27FC236}">
                <a16:creationId xmlns:a16="http://schemas.microsoft.com/office/drawing/2014/main" id="{7C88EF3D-A9CA-4C26-9752-87E290EAF6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E1462D-7151-4724-98EC-6D880C1B95DF}" type="slidenum">
              <a:rPr lang="en-GB" altLang="fi-FI" smtClean="0">
                <a:solidFill>
                  <a:schemeClr val="tx2"/>
                </a:solidFill>
              </a:rPr>
              <a:pPr/>
              <a:t>16</a:t>
            </a:fld>
            <a:endParaRPr lang="en-GB" altLang="fi-FI">
              <a:solidFill>
                <a:schemeClr val="tx2"/>
              </a:solidFill>
            </a:endParaRPr>
          </a:p>
        </p:txBody>
      </p:sp>
      <p:pic>
        <p:nvPicPr>
          <p:cNvPr id="18437" name="Picture 6">
            <a:extLst>
              <a:ext uri="{FF2B5EF4-FFF2-40B4-BE49-F238E27FC236}">
                <a16:creationId xmlns:a16="http://schemas.microsoft.com/office/drawing/2014/main" id="{0B3035D3-FA32-4EBF-BA32-B6977D11942B}"/>
              </a:ext>
            </a:extLst>
          </p:cNvPr>
          <p:cNvPicPr>
            <a:picLocks noChangeAspect="1"/>
          </p:cNvPicPr>
          <p:nvPr/>
        </p:nvPicPr>
        <p:blipFill>
          <a:blip r:embed="rId2">
            <a:extLst>
              <a:ext uri="{28A0092B-C50C-407E-A947-70E740481C1C}">
                <a14:useLocalDpi xmlns:a14="http://schemas.microsoft.com/office/drawing/2010/main" val="0"/>
              </a:ext>
            </a:extLst>
          </a:blip>
          <a:srcRect l="17319" t="11018" r="8656" b="22711"/>
          <a:stretch>
            <a:fillRect/>
          </a:stretch>
        </p:blipFill>
        <p:spPr bwMode="auto">
          <a:xfrm>
            <a:off x="3167063" y="2562226"/>
            <a:ext cx="6024562"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7F7AA863-933E-422A-A824-0F0D0CE10EA3}"/>
              </a:ext>
            </a:extLst>
          </p:cNvPr>
          <p:cNvSpPr txBox="1"/>
          <p:nvPr/>
        </p:nvSpPr>
        <p:spPr>
          <a:xfrm>
            <a:off x="2351088" y="1844675"/>
            <a:ext cx="7308850" cy="831850"/>
          </a:xfrm>
          <a:prstGeom prst="rect">
            <a:avLst/>
          </a:prstGeom>
          <a:noFill/>
        </p:spPr>
        <p:txBody>
          <a:bodyPr>
            <a:spAutoFit/>
          </a:bodyPr>
          <a:lstStyle/>
          <a:p>
            <a:pPr>
              <a:defRPr/>
            </a:pPr>
            <a:r>
              <a:rPr lang="en-US" sz="1600" dirty="0" err="1"/>
              <a:t>Koponen</a:t>
            </a:r>
            <a:r>
              <a:rPr lang="en-US" sz="1600" dirty="0"/>
              <a:t> (2013) Complexity 19, 27-37.</a:t>
            </a:r>
          </a:p>
          <a:p>
            <a:pPr>
              <a:defRPr/>
            </a:pPr>
            <a:r>
              <a:rPr lang="en-US" sz="1600" dirty="0" err="1"/>
              <a:t>Koponen</a:t>
            </a:r>
            <a:r>
              <a:rPr lang="en-US" sz="1600" dirty="0"/>
              <a:t> &amp; </a:t>
            </a:r>
            <a:r>
              <a:rPr lang="en-US" sz="1600" dirty="0" err="1"/>
              <a:t>Kokkonen</a:t>
            </a:r>
            <a:r>
              <a:rPr lang="en-US" sz="1600" dirty="0"/>
              <a:t> (2014) Frontline Learning Research 4, 140-166. , </a:t>
            </a:r>
          </a:p>
          <a:p>
            <a:pPr marL="400050" indent="-400050">
              <a:buFontTx/>
              <a:buAutoNum type="romanUcPeriod"/>
              <a:defRPr/>
            </a:pPr>
            <a:endParaRPr lang="fi-FI"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37DE1502-1A35-463C-852F-D3F1CC5A452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2257027-77D3-4A3A-B10C-2CDDECED6E22}"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9459" name="Slide Number Placeholder 5">
            <a:extLst>
              <a:ext uri="{FF2B5EF4-FFF2-40B4-BE49-F238E27FC236}">
                <a16:creationId xmlns:a16="http://schemas.microsoft.com/office/drawing/2014/main" id="{84CCBB41-10D1-4720-B927-56AF49F3539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60062A-9DE9-4ED4-B5C2-505F5958B143}" type="slidenum">
              <a:rPr lang="en-GB" altLang="fi-FI" smtClean="0">
                <a:solidFill>
                  <a:schemeClr val="tx2"/>
                </a:solidFill>
              </a:rPr>
              <a:pPr/>
              <a:t>17</a:t>
            </a:fld>
            <a:endParaRPr lang="en-GB" altLang="fi-FI">
              <a:solidFill>
                <a:schemeClr val="tx2"/>
              </a:solidFill>
            </a:endParaRPr>
          </a:p>
        </p:txBody>
      </p:sp>
      <p:sp>
        <p:nvSpPr>
          <p:cNvPr id="19460" name="Title 2">
            <a:extLst>
              <a:ext uri="{FF2B5EF4-FFF2-40B4-BE49-F238E27FC236}">
                <a16:creationId xmlns:a16="http://schemas.microsoft.com/office/drawing/2014/main" id="{110A68D5-047E-4EAB-B1CF-779BBA2B2945}"/>
              </a:ext>
            </a:extLst>
          </p:cNvPr>
          <p:cNvSpPr>
            <a:spLocks noGrp="1"/>
          </p:cNvSpPr>
          <p:nvPr>
            <p:ph type="title" idx="4294967295"/>
          </p:nvPr>
        </p:nvSpPr>
        <p:spPr>
          <a:xfrm>
            <a:off x="2135188" y="368301"/>
            <a:ext cx="8316912" cy="576263"/>
          </a:xfrm>
        </p:spPr>
        <p:txBody>
          <a:bodyPr/>
          <a:lstStyle/>
          <a:p>
            <a:r>
              <a:rPr lang="fi-FI" altLang="fi-FI" sz="2800">
                <a:latin typeface="Trebuchet MS" panose="020B0603020202020204" pitchFamily="34" charset="0"/>
              </a:rPr>
              <a:t>D1:A three-tiered system as epistemic landscape</a:t>
            </a:r>
          </a:p>
        </p:txBody>
      </p:sp>
      <p:pic>
        <p:nvPicPr>
          <p:cNvPr id="19461" name="Picture 8">
            <a:extLst>
              <a:ext uri="{FF2B5EF4-FFF2-40B4-BE49-F238E27FC236}">
                <a16:creationId xmlns:a16="http://schemas.microsoft.com/office/drawing/2014/main" id="{C3588266-CBA1-4188-8CE8-DD811A4C1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2750" y="3068639"/>
            <a:ext cx="88519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a:extLst>
              <a:ext uri="{FF2B5EF4-FFF2-40B4-BE49-F238E27FC236}">
                <a16:creationId xmlns:a16="http://schemas.microsoft.com/office/drawing/2014/main" id="{DAAE0177-0812-445F-9769-14A323D8CA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1196976"/>
            <a:ext cx="829468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a:extLst>
              <a:ext uri="{FF2B5EF4-FFF2-40B4-BE49-F238E27FC236}">
                <a16:creationId xmlns:a16="http://schemas.microsoft.com/office/drawing/2014/main" id="{C6A9C024-33CF-4417-A871-9052D45BFC8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9DC7A45-4B2E-4408-9405-D17319EF8EFE}"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22531" name="Slide Number Placeholder 2">
            <a:extLst>
              <a:ext uri="{FF2B5EF4-FFF2-40B4-BE49-F238E27FC236}">
                <a16:creationId xmlns:a16="http://schemas.microsoft.com/office/drawing/2014/main" id="{88EAF0E0-DBE6-418A-B647-7D8B6D2FD198}"/>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B61D75-EA9E-4B32-A4F7-5CB876E0A853}" type="slidenum">
              <a:rPr lang="en-GB" altLang="fi-FI" smtClean="0">
                <a:solidFill>
                  <a:schemeClr val="tx2"/>
                </a:solidFill>
              </a:rPr>
              <a:pPr/>
              <a:t>18</a:t>
            </a:fld>
            <a:endParaRPr lang="en-GB" altLang="fi-FI">
              <a:solidFill>
                <a:schemeClr val="tx2"/>
              </a:solidFill>
            </a:endParaRPr>
          </a:p>
        </p:txBody>
      </p:sp>
      <p:pic>
        <p:nvPicPr>
          <p:cNvPr id="22532" name="Picture 4">
            <a:extLst>
              <a:ext uri="{FF2B5EF4-FFF2-40B4-BE49-F238E27FC236}">
                <a16:creationId xmlns:a16="http://schemas.microsoft.com/office/drawing/2014/main" id="{7356741F-FCE1-4E14-83FD-C57EBC4B60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3264" y="2551113"/>
            <a:ext cx="86772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5">
            <a:extLst>
              <a:ext uri="{FF2B5EF4-FFF2-40B4-BE49-F238E27FC236}">
                <a16:creationId xmlns:a16="http://schemas.microsoft.com/office/drawing/2014/main" id="{E14CBDD8-FFA9-4FBD-A164-86FCF85B1AE1}"/>
              </a:ext>
            </a:extLst>
          </p:cNvPr>
          <p:cNvSpPr txBox="1">
            <a:spLocks noChangeArrowheads="1"/>
          </p:cNvSpPr>
          <p:nvPr/>
        </p:nvSpPr>
        <p:spPr bwMode="auto">
          <a:xfrm>
            <a:off x="1668464" y="404814"/>
            <a:ext cx="87836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2400" b="1">
                <a:latin typeface="Trebuchet MS" panose="020B0603020202020204" pitchFamily="34" charset="0"/>
              </a:rPr>
              <a:t>D3:</a:t>
            </a:r>
            <a:r>
              <a:rPr lang="fi-FI" altLang="fi-FI" sz="2400">
                <a:latin typeface="Trebuchet MS" panose="020B0603020202020204" pitchFamily="34" charset="0"/>
              </a:rPr>
              <a:t> </a:t>
            </a:r>
            <a:r>
              <a:rPr lang="fi-FI" altLang="fi-FI" sz="2400" b="1">
                <a:latin typeface="Trebuchet MS" panose="020B0603020202020204" pitchFamily="34" charset="0"/>
              </a:rPr>
              <a:t>Proficiency development on basis social comparisons</a:t>
            </a:r>
          </a:p>
          <a:p>
            <a:r>
              <a:rPr lang="fi-FI" altLang="fi-FI" sz="2000">
                <a:latin typeface="Trebuchet MS" panose="020B0603020202020204" pitchFamily="34" charset="0"/>
              </a:rPr>
              <a:t>Bandura’s social learning theory transformed to agent based model</a:t>
            </a:r>
          </a:p>
        </p:txBody>
      </p:sp>
      <p:sp>
        <p:nvSpPr>
          <p:cNvPr id="22534" name="TextBox 7">
            <a:extLst>
              <a:ext uri="{FF2B5EF4-FFF2-40B4-BE49-F238E27FC236}">
                <a16:creationId xmlns:a16="http://schemas.microsoft.com/office/drawing/2014/main" id="{E3D8E986-2F3E-43DE-AF37-AB833E32A8F5}"/>
              </a:ext>
            </a:extLst>
          </p:cNvPr>
          <p:cNvSpPr txBox="1">
            <a:spLocks noChangeArrowheads="1"/>
          </p:cNvSpPr>
          <p:nvPr/>
        </p:nvSpPr>
        <p:spPr bwMode="auto">
          <a:xfrm>
            <a:off x="1882775" y="1412876"/>
            <a:ext cx="8174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2000"/>
              <a:t>Leviathan-model describing </a:t>
            </a:r>
            <a:r>
              <a:rPr lang="fi-FI" altLang="fi-FI" sz="2000" b="1">
                <a:solidFill>
                  <a:srgbClr val="C00000"/>
                </a:solidFill>
              </a:rPr>
              <a:t>appraisal</a:t>
            </a:r>
            <a:r>
              <a:rPr lang="fi-FI" altLang="fi-FI" sz="2000">
                <a:solidFill>
                  <a:srgbClr val="C00000"/>
                </a:solidFill>
              </a:rPr>
              <a:t> </a:t>
            </a:r>
            <a:r>
              <a:rPr lang="el-GR" altLang="fi-FI" sz="2000" b="1" i="1">
                <a:solidFill>
                  <a:srgbClr val="C00000"/>
                </a:solidFill>
              </a:rPr>
              <a:t>α</a:t>
            </a:r>
            <a:r>
              <a:rPr lang="fi-FI" altLang="fi-FI" sz="2000"/>
              <a:t> based comparisons </a:t>
            </a:r>
          </a:p>
          <a:p>
            <a:r>
              <a:rPr lang="fi-FI" altLang="fi-FI" sz="1600"/>
              <a:t>[Deffuant et al. (2013) </a:t>
            </a:r>
            <a:r>
              <a:rPr lang="en-US" altLang="fi-FI" sz="1600"/>
              <a:t>Journal of Artiﬁcial Societies and Social Simulation 16, 1–28]</a:t>
            </a:r>
            <a:endParaRPr lang="fi-FI" altLang="fi-FI" sz="1600"/>
          </a:p>
        </p:txBody>
      </p:sp>
      <p:sp>
        <p:nvSpPr>
          <p:cNvPr id="22535" name="TextBox 8">
            <a:extLst>
              <a:ext uri="{FF2B5EF4-FFF2-40B4-BE49-F238E27FC236}">
                <a16:creationId xmlns:a16="http://schemas.microsoft.com/office/drawing/2014/main" id="{01B1E9E6-CCF1-47BD-B6D9-FDBCA174B939}"/>
              </a:ext>
            </a:extLst>
          </p:cNvPr>
          <p:cNvSpPr txBox="1">
            <a:spLocks noChangeArrowheads="1"/>
          </p:cNvSpPr>
          <p:nvPr/>
        </p:nvSpPr>
        <p:spPr bwMode="auto">
          <a:xfrm>
            <a:off x="2027239" y="4762501"/>
            <a:ext cx="8029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fi-FI" sz="2000"/>
              <a:t>Model of skill development based on </a:t>
            </a:r>
            <a:r>
              <a:rPr lang="en-US" altLang="fi-FI" sz="2000" b="1">
                <a:solidFill>
                  <a:srgbClr val="C00000"/>
                </a:solidFill>
              </a:rPr>
              <a:t>memory</a:t>
            </a:r>
            <a:r>
              <a:rPr lang="en-US" altLang="fi-FI" sz="2000">
                <a:solidFill>
                  <a:srgbClr val="C00000"/>
                </a:solidFill>
              </a:rPr>
              <a:t> </a:t>
            </a:r>
            <a:r>
              <a:rPr lang="el-GR" altLang="fi-FI" sz="2000" b="1" i="1">
                <a:solidFill>
                  <a:srgbClr val="C00000"/>
                </a:solidFill>
              </a:rPr>
              <a:t>μ</a:t>
            </a:r>
            <a:r>
              <a:rPr lang="el-GR" altLang="fi-FI" sz="2800" b="1" baseline="-25000">
                <a:solidFill>
                  <a:srgbClr val="C00000"/>
                </a:solidFill>
              </a:rPr>
              <a:t>±</a:t>
            </a:r>
            <a:r>
              <a:rPr lang="fi-FI" altLang="fi-FI" sz="2000"/>
              <a:t> </a:t>
            </a:r>
            <a:r>
              <a:rPr lang="en-US" altLang="fi-FI" sz="2000"/>
              <a:t>of success/failure.</a:t>
            </a:r>
          </a:p>
          <a:p>
            <a:r>
              <a:rPr lang="en-US" altLang="fi-FI" sz="1600"/>
              <a:t>[van Geert (2014) Mind,Brain, and Education 8, 57–73.]</a:t>
            </a:r>
            <a:endParaRPr lang="fi-FI" altLang="fi-FI" sz="1600"/>
          </a:p>
        </p:txBody>
      </p:sp>
      <p:pic>
        <p:nvPicPr>
          <p:cNvPr id="22536" name="Picture 9">
            <a:extLst>
              <a:ext uri="{FF2B5EF4-FFF2-40B4-BE49-F238E27FC236}">
                <a16:creationId xmlns:a16="http://schemas.microsoft.com/office/drawing/2014/main" id="{658EC842-A555-4B82-9FC4-E189819C44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5525" y="5383214"/>
            <a:ext cx="3024188"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a:extLst>
              <a:ext uri="{FF2B5EF4-FFF2-40B4-BE49-F238E27FC236}">
                <a16:creationId xmlns:a16="http://schemas.microsoft.com/office/drawing/2014/main" id="{3270F997-4F68-4AFE-AE78-3F2F681C7E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1063" y="3608389"/>
            <a:ext cx="277495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a:extLst>
              <a:ext uri="{FF2B5EF4-FFF2-40B4-BE49-F238E27FC236}">
                <a16:creationId xmlns:a16="http://schemas.microsoft.com/office/drawing/2014/main" id="{75CEC11A-DC25-4871-96E9-2EA2F93303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0900" y="3860801"/>
            <a:ext cx="177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08817D8E-1E23-4F8C-A530-49A4160D5ACE}"/>
              </a:ext>
            </a:extLst>
          </p:cNvPr>
          <p:cNvCxnSpPr/>
          <p:nvPr/>
        </p:nvCxnSpPr>
        <p:spPr>
          <a:xfrm>
            <a:off x="2243138" y="3465514"/>
            <a:ext cx="0" cy="395287"/>
          </a:xfrm>
          <a:prstGeom prst="straightConnector1">
            <a:avLst/>
          </a:prstGeom>
          <a:ln w="25400">
            <a:solidFill>
              <a:schemeClr val="tx1">
                <a:lumMod val="95000"/>
                <a:lumOff val="5000"/>
                <a:alpha val="73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1BA31E-54FD-49D7-9F3A-CD90E7065306}"/>
              </a:ext>
            </a:extLst>
          </p:cNvPr>
          <p:cNvCxnSpPr/>
          <p:nvPr/>
        </p:nvCxnSpPr>
        <p:spPr>
          <a:xfrm>
            <a:off x="4065589" y="4113213"/>
            <a:ext cx="625475" cy="0"/>
          </a:xfrm>
          <a:prstGeom prst="straightConnector1">
            <a:avLst/>
          </a:prstGeom>
          <a:ln w="25400">
            <a:solidFill>
              <a:schemeClr val="tx1">
                <a:lumMod val="95000"/>
                <a:lumOff val="5000"/>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43F201-0B49-454A-B93B-EF3B76B0AAD8}"/>
              </a:ext>
            </a:extLst>
          </p:cNvPr>
          <p:cNvCxnSpPr/>
          <p:nvPr/>
        </p:nvCxnSpPr>
        <p:spPr>
          <a:xfrm flipH="1" flipV="1">
            <a:off x="4295775" y="3500438"/>
            <a:ext cx="431800" cy="431800"/>
          </a:xfrm>
          <a:prstGeom prst="straightConnector1">
            <a:avLst/>
          </a:prstGeom>
          <a:ln w="25400">
            <a:solidFill>
              <a:schemeClr val="tx1">
                <a:lumMod val="95000"/>
                <a:lumOff val="5000"/>
                <a:alpha val="61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a:extLst>
              <a:ext uri="{FF2B5EF4-FFF2-40B4-BE49-F238E27FC236}">
                <a16:creationId xmlns:a16="http://schemas.microsoft.com/office/drawing/2014/main" id="{F5EBEC1A-CBD5-4092-8A40-5216B41E079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54E75CC-3E18-4900-8800-41D863AFFFB8}"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21507" name="Slide Number Placeholder 2">
            <a:extLst>
              <a:ext uri="{FF2B5EF4-FFF2-40B4-BE49-F238E27FC236}">
                <a16:creationId xmlns:a16="http://schemas.microsoft.com/office/drawing/2014/main" id="{A62FB1CB-B78F-4431-AA95-DD6030D0ADA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BF1271-149A-4C0F-B7AC-425E2E5B7E86}" type="slidenum">
              <a:rPr lang="en-GB" altLang="fi-FI" smtClean="0">
                <a:solidFill>
                  <a:schemeClr val="tx2"/>
                </a:solidFill>
              </a:rPr>
              <a:pPr/>
              <a:t>19</a:t>
            </a:fld>
            <a:endParaRPr lang="en-GB" altLang="fi-FI">
              <a:solidFill>
                <a:schemeClr val="tx2"/>
              </a:solidFill>
            </a:endParaRPr>
          </a:p>
        </p:txBody>
      </p:sp>
      <p:sp>
        <p:nvSpPr>
          <p:cNvPr id="5" name="TextBox 4">
            <a:extLst>
              <a:ext uri="{FF2B5EF4-FFF2-40B4-BE49-F238E27FC236}">
                <a16:creationId xmlns:a16="http://schemas.microsoft.com/office/drawing/2014/main" id="{B7B14D05-296E-46E1-B9CE-0B24C04DE39F}"/>
              </a:ext>
            </a:extLst>
          </p:cNvPr>
          <p:cNvSpPr txBox="1">
            <a:spLocks noChangeArrowheads="1"/>
          </p:cNvSpPr>
          <p:nvPr/>
        </p:nvSpPr>
        <p:spPr bwMode="auto">
          <a:xfrm>
            <a:off x="2554288" y="296864"/>
            <a:ext cx="7789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2800" b="1">
                <a:latin typeface="Trebuchet MS" panose="020B0603020202020204" pitchFamily="34" charset="0"/>
              </a:rPr>
              <a:t>D2+D3: Social learning and scheme selection  </a:t>
            </a:r>
          </a:p>
        </p:txBody>
      </p:sp>
      <p:grpSp>
        <p:nvGrpSpPr>
          <p:cNvPr id="17" name="Group 16">
            <a:extLst>
              <a:ext uri="{FF2B5EF4-FFF2-40B4-BE49-F238E27FC236}">
                <a16:creationId xmlns:a16="http://schemas.microsoft.com/office/drawing/2014/main" id="{0FE0289B-75F8-4225-B445-BBE2CE0A7D11}"/>
              </a:ext>
            </a:extLst>
          </p:cNvPr>
          <p:cNvGrpSpPr>
            <a:grpSpLocks/>
          </p:cNvGrpSpPr>
          <p:nvPr/>
        </p:nvGrpSpPr>
        <p:grpSpPr bwMode="auto">
          <a:xfrm>
            <a:off x="4008439" y="1403350"/>
            <a:ext cx="4967287" cy="1449388"/>
            <a:chOff x="2879812" y="1016732"/>
            <a:chExt cx="4968552" cy="1449452"/>
          </a:xfrm>
        </p:grpSpPr>
        <p:pic>
          <p:nvPicPr>
            <p:cNvPr id="21514" name="Picture 5">
              <a:extLst>
                <a:ext uri="{FF2B5EF4-FFF2-40B4-BE49-F238E27FC236}">
                  <a16:creationId xmlns:a16="http://schemas.microsoft.com/office/drawing/2014/main" id="{0744FABD-9416-499A-BD73-94361F473A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9812" y="1016732"/>
              <a:ext cx="3442067" cy="109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5A544E3E-BE60-40A6-BE51-0378DE492A81}"/>
                </a:ext>
              </a:extLst>
            </p:cNvPr>
            <p:cNvCxnSpPr/>
            <p:nvPr/>
          </p:nvCxnSpPr>
          <p:spPr>
            <a:xfrm flipV="1">
              <a:off x="4931384" y="1808930"/>
              <a:ext cx="0" cy="32386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516" name="TextBox 10">
              <a:extLst>
                <a:ext uri="{FF2B5EF4-FFF2-40B4-BE49-F238E27FC236}">
                  <a16:creationId xmlns:a16="http://schemas.microsoft.com/office/drawing/2014/main" id="{1BB4352D-3D6B-42BF-8931-7516F8A42B9F}"/>
                </a:ext>
              </a:extLst>
            </p:cNvPr>
            <p:cNvSpPr txBox="1">
              <a:spLocks noChangeArrowheads="1"/>
            </p:cNvSpPr>
            <p:nvPr/>
          </p:nvSpPr>
          <p:spPr bwMode="auto">
            <a:xfrm>
              <a:off x="4391980" y="2096852"/>
              <a:ext cx="2304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a:t>SOCIAL BASED</a:t>
              </a:r>
            </a:p>
          </p:txBody>
        </p:sp>
        <p:cxnSp>
          <p:nvCxnSpPr>
            <p:cNvPr id="12" name="Straight Arrow Connector 11">
              <a:extLst>
                <a:ext uri="{FF2B5EF4-FFF2-40B4-BE49-F238E27FC236}">
                  <a16:creationId xmlns:a16="http://schemas.microsoft.com/office/drawing/2014/main" id="{DC554438-8A40-4A8B-88FA-9ECC9EEC0387}"/>
                </a:ext>
              </a:extLst>
            </p:cNvPr>
            <p:cNvCxnSpPr/>
            <p:nvPr/>
          </p:nvCxnSpPr>
          <p:spPr>
            <a:xfrm flipV="1">
              <a:off x="5904769" y="1737489"/>
              <a:ext cx="0" cy="323864"/>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518" name="TextBox 12">
              <a:extLst>
                <a:ext uri="{FF2B5EF4-FFF2-40B4-BE49-F238E27FC236}">
                  <a16:creationId xmlns:a16="http://schemas.microsoft.com/office/drawing/2014/main" id="{706615E4-36C9-4735-A53E-A3B0722757A3}"/>
                </a:ext>
              </a:extLst>
            </p:cNvPr>
            <p:cNvSpPr txBox="1">
              <a:spLocks noChangeArrowheads="1"/>
            </p:cNvSpPr>
            <p:nvPr/>
          </p:nvSpPr>
          <p:spPr bwMode="auto">
            <a:xfrm>
              <a:off x="5904148" y="1772816"/>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a:t>UTILITY BASED</a:t>
              </a:r>
            </a:p>
          </p:txBody>
        </p:sp>
      </p:grpSp>
      <p:grpSp>
        <p:nvGrpSpPr>
          <p:cNvPr id="18" name="Group 17">
            <a:extLst>
              <a:ext uri="{FF2B5EF4-FFF2-40B4-BE49-F238E27FC236}">
                <a16:creationId xmlns:a16="http://schemas.microsoft.com/office/drawing/2014/main" id="{49461B73-F626-4A75-B04F-26040D276AE5}"/>
              </a:ext>
            </a:extLst>
          </p:cNvPr>
          <p:cNvGrpSpPr>
            <a:grpSpLocks/>
          </p:cNvGrpSpPr>
          <p:nvPr/>
        </p:nvGrpSpPr>
        <p:grpSpPr bwMode="auto">
          <a:xfrm>
            <a:off x="1708151" y="3470276"/>
            <a:ext cx="8816975" cy="2174875"/>
            <a:chOff x="183402" y="3470745"/>
            <a:chExt cx="8817090" cy="2173667"/>
          </a:xfrm>
        </p:grpSpPr>
        <p:pic>
          <p:nvPicPr>
            <p:cNvPr id="21512" name="Picture 13">
              <a:extLst>
                <a:ext uri="{FF2B5EF4-FFF2-40B4-BE49-F238E27FC236}">
                  <a16:creationId xmlns:a16="http://schemas.microsoft.com/office/drawing/2014/main" id="{B743D15C-179E-46E4-BB7A-2116DC20B5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524" y="3470745"/>
              <a:ext cx="5148572" cy="129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4">
              <a:extLst>
                <a:ext uri="{FF2B5EF4-FFF2-40B4-BE49-F238E27FC236}">
                  <a16:creationId xmlns:a16="http://schemas.microsoft.com/office/drawing/2014/main" id="{19A39FF0-9347-4128-85E5-9EE3EB9E7C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402" y="4523935"/>
              <a:ext cx="8817090" cy="112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a:extLst>
              <a:ext uri="{FF2B5EF4-FFF2-40B4-BE49-F238E27FC236}">
                <a16:creationId xmlns:a16="http://schemas.microsoft.com/office/drawing/2014/main" id="{A2B2CF59-841B-4A0A-9F66-B621EC316B71}"/>
              </a:ext>
            </a:extLst>
          </p:cNvPr>
          <p:cNvSpPr txBox="1">
            <a:spLocks noChangeArrowheads="1"/>
          </p:cNvSpPr>
          <p:nvPr/>
        </p:nvSpPr>
        <p:spPr bwMode="auto">
          <a:xfrm>
            <a:off x="6959600" y="4156076"/>
            <a:ext cx="349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sz="2400"/>
              <a:t>Differencies only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a:extLst>
              <a:ext uri="{FF2B5EF4-FFF2-40B4-BE49-F238E27FC236}">
                <a16:creationId xmlns:a16="http://schemas.microsoft.com/office/drawing/2014/main" id="{8AE00205-6917-4106-8DD1-6D2DC5862D4A}"/>
              </a:ext>
            </a:extLst>
          </p:cNvPr>
          <p:cNvSpPr>
            <a:spLocks noGrp="1"/>
          </p:cNvSpPr>
          <p:nvPr>
            <p:ph idx="1"/>
          </p:nvPr>
        </p:nvSpPr>
        <p:spPr>
          <a:xfrm>
            <a:off x="2316164" y="1989138"/>
            <a:ext cx="8135937" cy="4032250"/>
          </a:xfrm>
        </p:spPr>
        <p:txBody>
          <a:bodyPr/>
          <a:lstStyle/>
          <a:p>
            <a:pPr>
              <a:spcBef>
                <a:spcPts val="600"/>
              </a:spcBef>
              <a:defRPr/>
            </a:pPr>
            <a:r>
              <a:rPr lang="en-GB" altLang="fi-FI" b="1" dirty="0">
                <a:latin typeface="Trebuchet MS" panose="020B0603020202020204" pitchFamily="34" charset="0"/>
              </a:rPr>
              <a:t>P1</a:t>
            </a:r>
            <a:r>
              <a:rPr lang="en-GB" altLang="fi-FI" dirty="0">
                <a:latin typeface="Trebuchet MS" panose="020B0603020202020204" pitchFamily="34" charset="0"/>
              </a:rPr>
              <a:t>: </a:t>
            </a:r>
            <a:r>
              <a:rPr lang="en-US" altLang="fi-FI" dirty="0">
                <a:latin typeface="Trebuchet MS" panose="020B0603020202020204" pitchFamily="34" charset="0"/>
              </a:rPr>
              <a:t>How students acquire conceptual knowledge in a teaching-learning  process? </a:t>
            </a:r>
          </a:p>
          <a:p>
            <a:pPr lvl="1">
              <a:spcBef>
                <a:spcPts val="0"/>
              </a:spcBef>
              <a:spcAft>
                <a:spcPts val="0"/>
              </a:spcAft>
              <a:defRPr/>
            </a:pPr>
            <a:r>
              <a:rPr lang="en-US" altLang="fi-FI" dirty="0">
                <a:latin typeface="Trebuchet MS" panose="020B0603020202020204" pitchFamily="34" charset="0"/>
              </a:rPr>
              <a:t>P1a: How teaching sequences are designed?</a:t>
            </a:r>
          </a:p>
          <a:p>
            <a:pPr lvl="1">
              <a:spcBef>
                <a:spcPts val="0"/>
              </a:spcBef>
              <a:spcAft>
                <a:spcPts val="0"/>
              </a:spcAft>
              <a:defRPr/>
            </a:pPr>
            <a:r>
              <a:rPr lang="en-US" altLang="fi-FI" dirty="0">
                <a:latin typeface="Trebuchet MS" panose="020B0603020202020204" pitchFamily="34" charset="0"/>
              </a:rPr>
              <a:t>P1b: How students make progress during teaching sequence?</a:t>
            </a:r>
          </a:p>
          <a:p>
            <a:pPr lvl="1">
              <a:spcBef>
                <a:spcPts val="0"/>
              </a:spcBef>
              <a:spcAft>
                <a:spcPts val="0"/>
              </a:spcAft>
              <a:defRPr/>
            </a:pPr>
            <a:endParaRPr lang="en-GB" altLang="fi-FI" dirty="0">
              <a:latin typeface="Trebuchet MS" panose="020B0603020202020204" pitchFamily="34" charset="0"/>
            </a:endParaRPr>
          </a:p>
          <a:p>
            <a:pPr>
              <a:spcBef>
                <a:spcPts val="600"/>
              </a:spcBef>
              <a:defRPr/>
            </a:pPr>
            <a:r>
              <a:rPr lang="en-GB" altLang="fi-FI" b="1" dirty="0">
                <a:latin typeface="Trebuchet MS" panose="020B0603020202020204" pitchFamily="34" charset="0"/>
              </a:rPr>
              <a:t>P2</a:t>
            </a:r>
            <a:r>
              <a:rPr lang="en-GB" altLang="fi-FI" dirty="0">
                <a:latin typeface="Trebuchet MS" panose="020B0603020202020204" pitchFamily="34" charset="0"/>
              </a:rPr>
              <a:t>: How students’ abilities or proficiencies develop during teaching-learning sequence and how it affects its dynamics?</a:t>
            </a:r>
          </a:p>
          <a:p>
            <a:pPr>
              <a:spcBef>
                <a:spcPts val="600"/>
              </a:spcBef>
              <a:defRPr/>
            </a:pPr>
            <a:r>
              <a:rPr lang="en-GB" altLang="fi-FI" b="1" dirty="0">
                <a:latin typeface="Trebuchet MS" panose="020B0603020202020204" pitchFamily="34" charset="0"/>
              </a:rPr>
              <a:t>P3</a:t>
            </a:r>
            <a:r>
              <a:rPr lang="en-GB" altLang="fi-FI" dirty="0">
                <a:latin typeface="Trebuchet MS" panose="020B0603020202020204" pitchFamily="34" charset="0"/>
              </a:rPr>
              <a:t>: How social interactions affects and are affected by changes in students’ abilities or proficiencies? </a:t>
            </a:r>
          </a:p>
          <a:p>
            <a:pPr>
              <a:spcBef>
                <a:spcPts val="600"/>
              </a:spcBef>
              <a:defRPr/>
            </a:pPr>
            <a:endParaRPr lang="en-GB" altLang="fi-FI" dirty="0">
              <a:latin typeface="Trebuchet MS" panose="020B0603020202020204" pitchFamily="34" charset="0"/>
            </a:endParaRPr>
          </a:p>
          <a:p>
            <a:pPr marL="0" indent="0">
              <a:spcBef>
                <a:spcPts val="600"/>
              </a:spcBef>
              <a:buNone/>
              <a:defRPr/>
            </a:pPr>
            <a:endParaRPr lang="en-GB" altLang="fi-FI" dirty="0"/>
          </a:p>
          <a:p>
            <a:pPr>
              <a:spcBef>
                <a:spcPts val="600"/>
              </a:spcBef>
              <a:buNone/>
              <a:defRPr/>
            </a:pPr>
            <a:endParaRPr lang="en-GB" altLang="fi-FI" dirty="0"/>
          </a:p>
        </p:txBody>
      </p:sp>
      <p:sp>
        <p:nvSpPr>
          <p:cNvPr id="13315" name="Title 2">
            <a:extLst>
              <a:ext uri="{FF2B5EF4-FFF2-40B4-BE49-F238E27FC236}">
                <a16:creationId xmlns:a16="http://schemas.microsoft.com/office/drawing/2014/main" id="{7D02136B-4A59-48E7-8D8B-19ED136E2CFF}"/>
              </a:ext>
            </a:extLst>
          </p:cNvPr>
          <p:cNvSpPr>
            <a:spLocks noGrp="1"/>
          </p:cNvSpPr>
          <p:nvPr>
            <p:ph type="title"/>
          </p:nvPr>
        </p:nvSpPr>
        <p:spPr/>
        <p:txBody>
          <a:bodyPr/>
          <a:lstStyle/>
          <a:p>
            <a:r>
              <a:rPr lang="fi-FI" altLang="fi-FI" sz="3200">
                <a:latin typeface="Trebuchet MS" panose="020B0603020202020204" pitchFamily="34" charset="0"/>
              </a:rPr>
              <a:t>Problems of interest</a:t>
            </a:r>
          </a:p>
        </p:txBody>
      </p:sp>
      <p:sp>
        <p:nvSpPr>
          <p:cNvPr id="13316" name="Date Placeholder 3">
            <a:extLst>
              <a:ext uri="{FF2B5EF4-FFF2-40B4-BE49-F238E27FC236}">
                <a16:creationId xmlns:a16="http://schemas.microsoft.com/office/drawing/2014/main" id="{93636C8C-AACE-498C-BFF1-EF121A4FC23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fontAlgn="base">
              <a:spcBef>
                <a:spcPct val="0"/>
              </a:spcBef>
              <a:spcAft>
                <a:spcPct val="0"/>
              </a:spcAft>
              <a:buClrTx/>
              <a:buSzTx/>
              <a:buFontTx/>
              <a:buNone/>
            </a:pPr>
            <a:fld id="{FBAEB3CA-3F22-49F1-BEF8-7DD97F1787D4}" type="datetime1">
              <a:rPr lang="fi-FI" altLang="fi-FI" sz="900">
                <a:solidFill>
                  <a:schemeClr val="tx2"/>
                </a:solidFill>
              </a:rPr>
              <a:pPr fontAlgn="base">
                <a:spcBef>
                  <a:spcPct val="0"/>
                </a:spcBef>
                <a:spcAft>
                  <a:spcPct val="0"/>
                </a:spcAft>
                <a:buClrTx/>
                <a:buSzTx/>
                <a:buFontTx/>
                <a:buNone/>
              </a:pPr>
              <a:t>19.9.2019</a:t>
            </a:fld>
            <a:endParaRPr lang="en-GB" altLang="fi-FI" sz="900">
              <a:solidFill>
                <a:schemeClr val="tx2"/>
              </a:solidFill>
            </a:endParaRPr>
          </a:p>
        </p:txBody>
      </p:sp>
      <p:sp>
        <p:nvSpPr>
          <p:cNvPr id="13317" name="Slide Number Placeholder 5">
            <a:extLst>
              <a:ext uri="{FF2B5EF4-FFF2-40B4-BE49-F238E27FC236}">
                <a16:creationId xmlns:a16="http://schemas.microsoft.com/office/drawing/2014/main" id="{DD3324E3-0C19-42A8-B90B-EDE01D4ACE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a:spcAft>
                <a:spcPct val="0"/>
              </a:spcAft>
              <a:buClrTx/>
              <a:buSzTx/>
              <a:buFontTx/>
              <a:buNone/>
            </a:pPr>
            <a:fld id="{B4C2D5B2-03BB-45DE-BF92-CAAFCB06BB82}" type="slidenum">
              <a:rPr lang="en-GB" altLang="fi-FI" sz="900">
                <a:solidFill>
                  <a:schemeClr val="tx2"/>
                </a:solidFill>
              </a:rPr>
              <a:pPr>
                <a:spcAft>
                  <a:spcPct val="0"/>
                </a:spcAft>
                <a:buClrTx/>
                <a:buSzTx/>
                <a:buFontTx/>
                <a:buNone/>
              </a:pPr>
              <a:t>2</a:t>
            </a:fld>
            <a:endParaRPr lang="en-GB" altLang="fi-FI" sz="9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a:extLst>
              <a:ext uri="{FF2B5EF4-FFF2-40B4-BE49-F238E27FC236}">
                <a16:creationId xmlns:a16="http://schemas.microsoft.com/office/drawing/2014/main" id="{91A132F4-E74E-4BD5-AE6C-577B0D88D2B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B68DEBC-4AEF-4C60-8AF6-F8F8F1926208}"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25603" name="Slide Number Placeholder 2">
            <a:extLst>
              <a:ext uri="{FF2B5EF4-FFF2-40B4-BE49-F238E27FC236}">
                <a16:creationId xmlns:a16="http://schemas.microsoft.com/office/drawing/2014/main" id="{3C7F5887-2672-4D2C-9CCF-1E33D8D174E6}"/>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3AC649-7B01-4006-902F-D0D7CB02DCFD}" type="slidenum">
              <a:rPr lang="en-GB" altLang="fi-FI" smtClean="0">
                <a:solidFill>
                  <a:schemeClr val="tx2"/>
                </a:solidFill>
              </a:rPr>
              <a:pPr/>
              <a:t>20</a:t>
            </a:fld>
            <a:endParaRPr lang="en-GB" altLang="fi-FI">
              <a:solidFill>
                <a:schemeClr val="tx2"/>
              </a:solidFill>
            </a:endParaRPr>
          </a:p>
        </p:txBody>
      </p:sp>
      <p:sp>
        <p:nvSpPr>
          <p:cNvPr id="25604" name="Footer Placeholder 3">
            <a:extLst>
              <a:ext uri="{FF2B5EF4-FFF2-40B4-BE49-F238E27FC236}">
                <a16:creationId xmlns:a16="http://schemas.microsoft.com/office/drawing/2014/main" id="{BA682B82-25C6-4648-AECC-0B307A99529C}"/>
              </a:ext>
            </a:extLst>
          </p:cNvPr>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fi-FI" altLang="fi-FI">
                <a:solidFill>
                  <a:schemeClr val="tx2"/>
                </a:solidFill>
              </a:rPr>
              <a:t>Matemaattis-luonnontieteellinen tiedekunta / Henkilön nimi / Esityksen nimi</a:t>
            </a:r>
            <a:endParaRPr lang="en-GB" altLang="fi-FI">
              <a:solidFill>
                <a:schemeClr val="tx2"/>
              </a:solidFill>
            </a:endParaRPr>
          </a:p>
        </p:txBody>
      </p:sp>
      <p:pic>
        <p:nvPicPr>
          <p:cNvPr id="25605" name="Picture 4">
            <a:extLst>
              <a:ext uri="{FF2B5EF4-FFF2-40B4-BE49-F238E27FC236}">
                <a16:creationId xmlns:a16="http://schemas.microsoft.com/office/drawing/2014/main" id="{DF83394D-D0E3-4546-BB60-EC02D7C6A6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1" y="935039"/>
            <a:ext cx="8748713"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a:extLst>
              <a:ext uri="{FF2B5EF4-FFF2-40B4-BE49-F238E27FC236}">
                <a16:creationId xmlns:a16="http://schemas.microsoft.com/office/drawing/2014/main" id="{F45E8CFC-A235-47EE-A358-A7658EAD52D0}"/>
              </a:ext>
            </a:extLst>
          </p:cNvPr>
          <p:cNvSpPr txBox="1">
            <a:spLocks noChangeArrowheads="1"/>
          </p:cNvSpPr>
          <p:nvPr/>
        </p:nvSpPr>
        <p:spPr bwMode="auto">
          <a:xfrm>
            <a:off x="1992314" y="260350"/>
            <a:ext cx="8567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b="1"/>
              <a:t>Explanatory scheme selection guided by self-proficiency and social learning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6">
            <a:extLst>
              <a:ext uri="{FF2B5EF4-FFF2-40B4-BE49-F238E27FC236}">
                <a16:creationId xmlns:a16="http://schemas.microsoft.com/office/drawing/2014/main" id="{28F1A5B0-0E44-4871-8493-C83B9AAB9274}"/>
              </a:ext>
            </a:extLst>
          </p:cNvPr>
          <p:cNvSpPr>
            <a:spLocks noGrp="1"/>
          </p:cNvSpPr>
          <p:nvPr>
            <p:ph idx="1"/>
          </p:nvPr>
        </p:nvSpPr>
        <p:spPr>
          <a:xfrm>
            <a:off x="2171700" y="1989138"/>
            <a:ext cx="8172450" cy="4032250"/>
          </a:xfrm>
        </p:spPr>
        <p:txBody>
          <a:bodyPr/>
          <a:lstStyle/>
          <a:p>
            <a:r>
              <a:rPr lang="fi-FI" altLang="fi-FI" dirty="0" err="1"/>
              <a:t>Empirical</a:t>
            </a:r>
            <a:r>
              <a:rPr lang="fi-FI" altLang="fi-FI" dirty="0"/>
              <a:t> </a:t>
            </a:r>
            <a:r>
              <a:rPr lang="fi-FI" altLang="fi-FI" dirty="0" err="1"/>
              <a:t>settings</a:t>
            </a:r>
            <a:r>
              <a:rPr lang="fi-FI" altLang="fi-FI" dirty="0"/>
              <a:t> </a:t>
            </a:r>
            <a:r>
              <a:rPr lang="fi-FI" altLang="fi-FI" dirty="0" err="1"/>
              <a:t>do</a:t>
            </a:r>
            <a:r>
              <a:rPr lang="fi-FI" altLang="fi-FI" dirty="0"/>
              <a:t> </a:t>
            </a:r>
            <a:r>
              <a:rPr lang="fi-FI" altLang="fi-FI" dirty="0" err="1"/>
              <a:t>not</a:t>
            </a:r>
            <a:r>
              <a:rPr lang="fi-FI" altLang="fi-FI" dirty="0"/>
              <a:t> </a:t>
            </a:r>
            <a:r>
              <a:rPr lang="fi-FI" altLang="fi-FI" dirty="0" err="1"/>
              <a:t>attempt</a:t>
            </a:r>
            <a:r>
              <a:rPr lang="fi-FI" altLang="fi-FI" dirty="0"/>
              <a:t> to </a:t>
            </a:r>
            <a:r>
              <a:rPr lang="fi-FI" altLang="fi-FI" dirty="0" err="1"/>
              <a:t>resolve</a:t>
            </a:r>
            <a:r>
              <a:rPr lang="fi-FI" altLang="fi-FI" dirty="0"/>
              <a:t> </a:t>
            </a:r>
            <a:r>
              <a:rPr lang="fi-FI" altLang="fi-FI" dirty="0" err="1"/>
              <a:t>cognitive</a:t>
            </a:r>
            <a:r>
              <a:rPr lang="fi-FI" altLang="fi-FI" dirty="0"/>
              <a:t> and </a:t>
            </a:r>
            <a:r>
              <a:rPr lang="fi-FI" altLang="fi-FI" dirty="0" err="1"/>
              <a:t>social</a:t>
            </a:r>
            <a:r>
              <a:rPr lang="fi-FI" altLang="fi-FI" dirty="0"/>
              <a:t> </a:t>
            </a:r>
            <a:r>
              <a:rPr lang="fi-FI" altLang="fi-FI" dirty="0" err="1"/>
              <a:t>effects</a:t>
            </a:r>
            <a:r>
              <a:rPr lang="fi-FI" altLang="fi-FI" dirty="0"/>
              <a:t> in </a:t>
            </a:r>
            <a:r>
              <a:rPr lang="fi-FI" altLang="fi-FI" dirty="0" err="1"/>
              <a:t>learning</a:t>
            </a:r>
            <a:r>
              <a:rPr lang="fi-FI" altLang="fi-FI" dirty="0"/>
              <a:t> </a:t>
            </a:r>
            <a:r>
              <a:rPr lang="fi-FI" altLang="fi-FI" dirty="0" err="1"/>
              <a:t>gains</a:t>
            </a:r>
            <a:r>
              <a:rPr lang="fi-FI" altLang="fi-FI" dirty="0"/>
              <a:t> </a:t>
            </a:r>
            <a:r>
              <a:rPr lang="fi-FI" altLang="fi-FI" dirty="0">
                <a:sym typeface="Wingdings" panose="05000000000000000000" pitchFamily="2" charset="2"/>
              </a:rPr>
              <a:t> </a:t>
            </a:r>
            <a:r>
              <a:rPr lang="fi-FI" altLang="fi-FI" dirty="0" err="1">
                <a:sym typeface="Wingdings" panose="05000000000000000000" pitchFamily="2" charset="2"/>
              </a:rPr>
              <a:t>effects</a:t>
            </a:r>
            <a:r>
              <a:rPr lang="fi-FI" altLang="fi-FI" dirty="0">
                <a:sym typeface="Wingdings" panose="05000000000000000000" pitchFamily="2" charset="2"/>
              </a:rPr>
              <a:t> </a:t>
            </a:r>
            <a:r>
              <a:rPr lang="fi-FI" altLang="fi-FI" dirty="0" err="1">
                <a:sym typeface="Wingdings" panose="05000000000000000000" pitchFamily="2" charset="2"/>
              </a:rPr>
              <a:t>are</a:t>
            </a:r>
            <a:r>
              <a:rPr lang="fi-FI" altLang="fi-FI" dirty="0">
                <a:sym typeface="Wingdings" panose="05000000000000000000" pitchFamily="2" charset="2"/>
              </a:rPr>
              <a:t> </a:t>
            </a:r>
            <a:r>
              <a:rPr lang="fi-FI" altLang="fi-FI" dirty="0" err="1">
                <a:sym typeface="Wingdings" panose="05000000000000000000" pitchFamily="2" charset="2"/>
              </a:rPr>
              <a:t>explored</a:t>
            </a:r>
            <a:r>
              <a:rPr lang="fi-FI" altLang="fi-FI" dirty="0">
                <a:sym typeface="Wingdings" panose="05000000000000000000" pitchFamily="2" charset="2"/>
              </a:rPr>
              <a:t> </a:t>
            </a:r>
            <a:r>
              <a:rPr lang="fi-FI" altLang="fi-FI" dirty="0" err="1">
                <a:sym typeface="Wingdings" panose="05000000000000000000" pitchFamily="2" charset="2"/>
              </a:rPr>
              <a:t>differently</a:t>
            </a:r>
            <a:r>
              <a:rPr lang="fi-FI" altLang="fi-FI" dirty="0">
                <a:sym typeface="Wingdings" panose="05000000000000000000" pitchFamily="2" charset="2"/>
              </a:rPr>
              <a:t>, </a:t>
            </a:r>
            <a:r>
              <a:rPr lang="fi-FI" altLang="fi-FI" dirty="0" err="1">
                <a:sym typeface="Wingdings" panose="05000000000000000000" pitchFamily="2" charset="2"/>
              </a:rPr>
              <a:t>but</a:t>
            </a:r>
            <a:r>
              <a:rPr lang="fi-FI" altLang="fi-FI" dirty="0">
                <a:sym typeface="Wingdings" panose="05000000000000000000" pitchFamily="2" charset="2"/>
              </a:rPr>
              <a:t> in </a:t>
            </a:r>
            <a:r>
              <a:rPr lang="fi-FI" altLang="fi-FI" dirty="0" err="1">
                <a:sym typeface="Wingdings" panose="05000000000000000000" pitchFamily="2" charset="2"/>
              </a:rPr>
              <a:t>similar</a:t>
            </a:r>
            <a:r>
              <a:rPr lang="fi-FI" altLang="fi-FI" dirty="0">
                <a:sym typeface="Wingdings" panose="05000000000000000000" pitchFamily="2" charset="2"/>
              </a:rPr>
              <a:t> </a:t>
            </a:r>
            <a:r>
              <a:rPr lang="fi-FI" altLang="fi-FI" dirty="0" err="1">
                <a:sym typeface="Wingdings" panose="05000000000000000000" pitchFamily="2" charset="2"/>
              </a:rPr>
              <a:t>settings</a:t>
            </a:r>
            <a:r>
              <a:rPr lang="fi-FI" altLang="fi-FI" dirty="0">
                <a:sym typeface="Wingdings" panose="05000000000000000000" pitchFamily="2" charset="2"/>
              </a:rPr>
              <a:t>.</a:t>
            </a:r>
          </a:p>
          <a:p>
            <a:endParaRPr lang="fi-FI" altLang="fi-FI" dirty="0">
              <a:sym typeface="Wingdings" panose="05000000000000000000" pitchFamily="2" charset="2"/>
            </a:endParaRPr>
          </a:p>
          <a:p>
            <a:r>
              <a:rPr lang="fi-FI" altLang="fi-FI" dirty="0" err="1">
                <a:sym typeface="Wingdings" panose="05000000000000000000" pitchFamily="2" charset="2"/>
              </a:rPr>
              <a:t>Improving</a:t>
            </a:r>
            <a:r>
              <a:rPr lang="fi-FI" altLang="fi-FI" dirty="0">
                <a:sym typeface="Wingdings" panose="05000000000000000000" pitchFamily="2" charset="2"/>
              </a:rPr>
              <a:t> </a:t>
            </a:r>
            <a:r>
              <a:rPr lang="fi-FI" altLang="fi-FI" dirty="0" err="1">
                <a:sym typeface="Wingdings" panose="05000000000000000000" pitchFamily="2" charset="2"/>
              </a:rPr>
              <a:t>empirical</a:t>
            </a:r>
            <a:r>
              <a:rPr lang="fi-FI" altLang="fi-FI" dirty="0">
                <a:sym typeface="Wingdings" panose="05000000000000000000" pitchFamily="2" charset="2"/>
              </a:rPr>
              <a:t> </a:t>
            </a:r>
            <a:r>
              <a:rPr lang="fi-FI" altLang="fi-FI" dirty="0" err="1">
                <a:sym typeface="Wingdings" panose="05000000000000000000" pitchFamily="2" charset="2"/>
              </a:rPr>
              <a:t>settings</a:t>
            </a:r>
            <a:r>
              <a:rPr lang="fi-FI" altLang="fi-FI" dirty="0">
                <a:sym typeface="Wingdings" panose="05000000000000000000" pitchFamily="2" charset="2"/>
              </a:rPr>
              <a:t>: 1) </a:t>
            </a:r>
            <a:r>
              <a:rPr lang="fi-FI" altLang="fi-FI" dirty="0" err="1">
                <a:sym typeface="Wingdings" panose="05000000000000000000" pitchFamily="2" charset="2"/>
              </a:rPr>
              <a:t>Teaching</a:t>
            </a:r>
            <a:r>
              <a:rPr lang="fi-FI" altLang="fi-FI" dirty="0">
                <a:sym typeface="Wingdings" panose="05000000000000000000" pitchFamily="2" charset="2"/>
              </a:rPr>
              <a:t> </a:t>
            </a:r>
            <a:r>
              <a:rPr lang="fi-FI" altLang="fi-FI" dirty="0" err="1">
                <a:sym typeface="Wingdings" panose="05000000000000000000" pitchFamily="2" charset="2"/>
              </a:rPr>
              <a:t>task</a:t>
            </a:r>
            <a:r>
              <a:rPr lang="fi-FI" altLang="fi-FI" dirty="0">
                <a:sym typeface="Wingdings" panose="05000000000000000000" pitchFamily="2" charset="2"/>
              </a:rPr>
              <a:t> </a:t>
            </a:r>
            <a:r>
              <a:rPr lang="fi-FI" altLang="fi-FI" dirty="0" err="1">
                <a:sym typeface="Wingdings" panose="05000000000000000000" pitchFamily="2" charset="2"/>
              </a:rPr>
              <a:t>must</a:t>
            </a:r>
            <a:r>
              <a:rPr lang="fi-FI" altLang="fi-FI" dirty="0">
                <a:sym typeface="Wingdings" panose="05000000000000000000" pitchFamily="2" charset="2"/>
              </a:rPr>
              <a:t> </a:t>
            </a:r>
            <a:r>
              <a:rPr lang="fi-FI" altLang="fi-FI" dirty="0" err="1">
                <a:sym typeface="Wingdings" panose="05000000000000000000" pitchFamily="2" charset="2"/>
              </a:rPr>
              <a:t>be</a:t>
            </a:r>
            <a:r>
              <a:rPr lang="fi-FI" altLang="fi-FI" dirty="0">
                <a:sym typeface="Wingdings" panose="05000000000000000000" pitchFamily="2" charset="2"/>
              </a:rPr>
              <a:t> </a:t>
            </a:r>
            <a:r>
              <a:rPr lang="fi-FI" altLang="fi-FI" dirty="0" err="1">
                <a:sym typeface="Wingdings" panose="05000000000000000000" pitchFamily="2" charset="2"/>
              </a:rPr>
              <a:t>explicitely</a:t>
            </a:r>
            <a:r>
              <a:rPr lang="fi-FI" altLang="fi-FI" dirty="0">
                <a:sym typeface="Wingdings" panose="05000000000000000000" pitchFamily="2" charset="2"/>
              </a:rPr>
              <a:t> </a:t>
            </a:r>
            <a:r>
              <a:rPr lang="fi-FI" altLang="fi-FI" dirty="0" err="1">
                <a:sym typeface="Wingdings" panose="05000000000000000000" pitchFamily="2" charset="2"/>
              </a:rPr>
              <a:t>described</a:t>
            </a:r>
            <a:r>
              <a:rPr lang="fi-FI" altLang="fi-FI" dirty="0">
                <a:sym typeface="Wingdings" panose="05000000000000000000" pitchFamily="2" charset="2"/>
              </a:rPr>
              <a:t>; 2) </a:t>
            </a:r>
            <a:r>
              <a:rPr lang="fi-FI" altLang="fi-FI" dirty="0" err="1">
                <a:sym typeface="Wingdings" panose="05000000000000000000" pitchFamily="2" charset="2"/>
              </a:rPr>
              <a:t>Required</a:t>
            </a:r>
            <a:r>
              <a:rPr lang="fi-FI" altLang="fi-FI" dirty="0">
                <a:sym typeface="Wingdings" panose="05000000000000000000" pitchFamily="2" charset="2"/>
              </a:rPr>
              <a:t> </a:t>
            </a:r>
            <a:r>
              <a:rPr lang="fi-FI" altLang="fi-FI" dirty="0" err="1">
                <a:sym typeface="Wingdings" panose="05000000000000000000" pitchFamily="2" charset="2"/>
              </a:rPr>
              <a:t>proficiencies</a:t>
            </a:r>
            <a:r>
              <a:rPr lang="fi-FI" altLang="fi-FI" dirty="0">
                <a:sym typeface="Wingdings" panose="05000000000000000000" pitchFamily="2" charset="2"/>
              </a:rPr>
              <a:t> </a:t>
            </a:r>
            <a:r>
              <a:rPr lang="fi-FI" altLang="fi-FI" dirty="0" err="1">
                <a:sym typeface="Wingdings" panose="05000000000000000000" pitchFamily="2" charset="2"/>
              </a:rPr>
              <a:t>must</a:t>
            </a:r>
            <a:r>
              <a:rPr lang="fi-FI" altLang="fi-FI" dirty="0">
                <a:sym typeface="Wingdings" panose="05000000000000000000" pitchFamily="2" charset="2"/>
              </a:rPr>
              <a:t> </a:t>
            </a:r>
            <a:r>
              <a:rPr lang="fi-FI" altLang="fi-FI" dirty="0" err="1">
                <a:sym typeface="Wingdings" panose="05000000000000000000" pitchFamily="2" charset="2"/>
              </a:rPr>
              <a:t>be</a:t>
            </a:r>
            <a:r>
              <a:rPr lang="fi-FI" altLang="fi-FI" dirty="0">
                <a:sym typeface="Wingdings" panose="05000000000000000000" pitchFamily="2" charset="2"/>
              </a:rPr>
              <a:t> </a:t>
            </a:r>
            <a:r>
              <a:rPr lang="fi-FI" altLang="fi-FI" dirty="0" err="1">
                <a:sym typeface="Wingdings" panose="05000000000000000000" pitchFamily="2" charset="2"/>
              </a:rPr>
              <a:t>known</a:t>
            </a:r>
            <a:r>
              <a:rPr lang="fi-FI" altLang="fi-FI" dirty="0">
                <a:sym typeface="Wingdings" panose="05000000000000000000" pitchFamily="2" charset="2"/>
              </a:rPr>
              <a:t>; </a:t>
            </a:r>
          </a:p>
          <a:p>
            <a:r>
              <a:rPr lang="fi-FI" altLang="fi-FI" dirty="0">
                <a:sym typeface="Wingdings" panose="05000000000000000000" pitchFamily="2" charset="2"/>
              </a:rPr>
              <a:t>3) </a:t>
            </a:r>
            <a:r>
              <a:rPr lang="fi-FI" altLang="fi-FI" dirty="0" err="1">
                <a:sym typeface="Wingdings" panose="05000000000000000000" pitchFamily="2" charset="2"/>
              </a:rPr>
              <a:t>Sociodynamic</a:t>
            </a:r>
            <a:r>
              <a:rPr lang="fi-FI" altLang="fi-FI" dirty="0">
                <a:sym typeface="Wingdings" panose="05000000000000000000" pitchFamily="2" charset="2"/>
              </a:rPr>
              <a:t> </a:t>
            </a:r>
            <a:r>
              <a:rPr lang="fi-FI" altLang="fi-FI" dirty="0" err="1">
                <a:sym typeface="Wingdings" panose="05000000000000000000" pitchFamily="2" charset="2"/>
              </a:rPr>
              <a:t>interaction</a:t>
            </a:r>
            <a:r>
              <a:rPr lang="fi-FI" altLang="fi-FI" dirty="0">
                <a:sym typeface="Wingdings" panose="05000000000000000000" pitchFamily="2" charset="2"/>
              </a:rPr>
              <a:t> </a:t>
            </a:r>
            <a:r>
              <a:rPr lang="fi-FI" altLang="fi-FI" dirty="0" err="1">
                <a:sym typeface="Wingdings" panose="05000000000000000000" pitchFamily="2" charset="2"/>
              </a:rPr>
              <a:t>patterns</a:t>
            </a:r>
            <a:r>
              <a:rPr lang="fi-FI" altLang="fi-FI" dirty="0">
                <a:sym typeface="Wingdings" panose="05000000000000000000" pitchFamily="2" charset="2"/>
              </a:rPr>
              <a:t> </a:t>
            </a:r>
            <a:r>
              <a:rPr lang="fi-FI" altLang="fi-FI" dirty="0" err="1">
                <a:sym typeface="Wingdings" panose="05000000000000000000" pitchFamily="2" charset="2"/>
              </a:rPr>
              <a:t>need</a:t>
            </a:r>
            <a:r>
              <a:rPr lang="fi-FI" altLang="fi-FI" dirty="0">
                <a:sym typeface="Wingdings" panose="05000000000000000000" pitchFamily="2" charset="2"/>
              </a:rPr>
              <a:t> to </a:t>
            </a:r>
            <a:r>
              <a:rPr lang="fi-FI" altLang="fi-FI" dirty="0" err="1">
                <a:sym typeface="Wingdings" panose="05000000000000000000" pitchFamily="2" charset="2"/>
              </a:rPr>
              <a:t>be</a:t>
            </a:r>
            <a:r>
              <a:rPr lang="fi-FI" altLang="fi-FI" dirty="0">
                <a:sym typeface="Wingdings" panose="05000000000000000000" pitchFamily="2" charset="2"/>
              </a:rPr>
              <a:t> </a:t>
            </a:r>
            <a:r>
              <a:rPr lang="fi-FI" altLang="fi-FI" dirty="0" err="1">
                <a:sym typeface="Wingdings" panose="05000000000000000000" pitchFamily="2" charset="2"/>
              </a:rPr>
              <a:t>known</a:t>
            </a:r>
            <a:endParaRPr lang="fi-FI" altLang="fi-FI" dirty="0">
              <a:sym typeface="Wingdings" panose="05000000000000000000" pitchFamily="2" charset="2"/>
            </a:endParaRPr>
          </a:p>
          <a:p>
            <a:endParaRPr lang="fi-FI" altLang="fi-FI" dirty="0">
              <a:sym typeface="Wingdings" panose="05000000000000000000" pitchFamily="2" charset="2"/>
            </a:endParaRPr>
          </a:p>
          <a:p>
            <a:r>
              <a:rPr lang="fi-FI" altLang="fi-FI" dirty="0">
                <a:sym typeface="Wingdings" panose="05000000000000000000" pitchFamily="2" charset="2"/>
              </a:rPr>
              <a:t> Three </a:t>
            </a:r>
            <a:r>
              <a:rPr lang="fi-FI" altLang="fi-FI" dirty="0" err="1">
                <a:sym typeface="Wingdings" panose="05000000000000000000" pitchFamily="2" charset="2"/>
              </a:rPr>
              <a:t>different</a:t>
            </a:r>
            <a:r>
              <a:rPr lang="fi-FI" altLang="fi-FI" dirty="0">
                <a:sym typeface="Wingdings" panose="05000000000000000000" pitchFamily="2" charset="2"/>
              </a:rPr>
              <a:t> </a:t>
            </a:r>
            <a:r>
              <a:rPr lang="fi-FI" altLang="fi-FI" dirty="0" err="1">
                <a:sym typeface="Wingdings" panose="05000000000000000000" pitchFamily="2" charset="2"/>
              </a:rPr>
              <a:t>research</a:t>
            </a:r>
            <a:r>
              <a:rPr lang="fi-FI" altLang="fi-FI" dirty="0">
                <a:sym typeface="Wingdings" panose="05000000000000000000" pitchFamily="2" charset="2"/>
              </a:rPr>
              <a:t> </a:t>
            </a:r>
            <a:r>
              <a:rPr lang="fi-FI" altLang="fi-FI" dirty="0" err="1">
                <a:sym typeface="Wingdings" panose="05000000000000000000" pitchFamily="2" charset="2"/>
              </a:rPr>
              <a:t>traditions</a:t>
            </a:r>
            <a:r>
              <a:rPr lang="fi-FI" altLang="fi-FI" dirty="0">
                <a:sym typeface="Wingdings" panose="05000000000000000000" pitchFamily="2" charset="2"/>
              </a:rPr>
              <a:t> </a:t>
            </a:r>
            <a:r>
              <a:rPr lang="fi-FI" altLang="fi-FI" dirty="0" err="1">
                <a:sym typeface="Wingdings" panose="05000000000000000000" pitchFamily="2" charset="2"/>
              </a:rPr>
              <a:t>should</a:t>
            </a:r>
            <a:r>
              <a:rPr lang="fi-FI" altLang="fi-FI" dirty="0">
                <a:sym typeface="Wingdings" panose="05000000000000000000" pitchFamily="2" charset="2"/>
              </a:rPr>
              <a:t> </a:t>
            </a:r>
            <a:r>
              <a:rPr lang="fi-FI" altLang="fi-FI" dirty="0" err="1">
                <a:sym typeface="Wingdings" panose="05000000000000000000" pitchFamily="2" charset="2"/>
              </a:rPr>
              <a:t>be</a:t>
            </a:r>
            <a:r>
              <a:rPr lang="fi-FI" altLang="fi-FI" dirty="0">
                <a:sym typeface="Wingdings" panose="05000000000000000000" pitchFamily="2" charset="2"/>
              </a:rPr>
              <a:t> </a:t>
            </a:r>
            <a:r>
              <a:rPr lang="fi-FI" altLang="fi-FI" dirty="0" err="1">
                <a:sym typeface="Wingdings" panose="05000000000000000000" pitchFamily="2" charset="2"/>
              </a:rPr>
              <a:t>integrated</a:t>
            </a:r>
            <a:r>
              <a:rPr lang="fi-FI" altLang="fi-FI" dirty="0">
                <a:sym typeface="Wingdings" panose="05000000000000000000" pitchFamily="2" charset="2"/>
              </a:rPr>
              <a:t> to </a:t>
            </a:r>
            <a:r>
              <a:rPr lang="fi-FI" altLang="fi-FI" dirty="0" err="1">
                <a:sym typeface="Wingdings" panose="05000000000000000000" pitchFamily="2" charset="2"/>
              </a:rPr>
              <a:t>obtain</a:t>
            </a:r>
            <a:r>
              <a:rPr lang="fi-FI" altLang="fi-FI" dirty="0">
                <a:sym typeface="Wingdings" panose="05000000000000000000" pitchFamily="2" charset="2"/>
              </a:rPr>
              <a:t> </a:t>
            </a:r>
            <a:r>
              <a:rPr lang="fi-FI" altLang="fi-FI" dirty="0" err="1">
                <a:sym typeface="Wingdings" panose="05000000000000000000" pitchFamily="2" charset="2"/>
              </a:rPr>
              <a:t>better</a:t>
            </a:r>
            <a:r>
              <a:rPr lang="fi-FI" altLang="fi-FI" dirty="0">
                <a:sym typeface="Wingdings" panose="05000000000000000000" pitchFamily="2" charset="2"/>
              </a:rPr>
              <a:t> </a:t>
            </a:r>
            <a:r>
              <a:rPr lang="fi-FI" altLang="fi-FI" dirty="0" err="1">
                <a:sym typeface="Wingdings" panose="05000000000000000000" pitchFamily="2" charset="2"/>
              </a:rPr>
              <a:t>resolving</a:t>
            </a:r>
            <a:r>
              <a:rPr lang="fi-FI" altLang="fi-FI" dirty="0">
                <a:sym typeface="Wingdings" panose="05000000000000000000" pitchFamily="2" charset="2"/>
              </a:rPr>
              <a:t> </a:t>
            </a:r>
            <a:r>
              <a:rPr lang="fi-FI" altLang="fi-FI" dirty="0" err="1">
                <a:sym typeface="Wingdings" panose="05000000000000000000" pitchFamily="2" charset="2"/>
              </a:rPr>
              <a:t>power</a:t>
            </a:r>
            <a:r>
              <a:rPr lang="fi-FI" altLang="fi-FI" dirty="0">
                <a:sym typeface="Wingdings" panose="05000000000000000000" pitchFamily="2" charset="2"/>
              </a:rPr>
              <a:t> in </a:t>
            </a:r>
            <a:r>
              <a:rPr lang="fi-FI" altLang="fi-FI" dirty="0" err="1">
                <a:sym typeface="Wingdings" panose="05000000000000000000" pitchFamily="2" charset="2"/>
              </a:rPr>
              <a:t>empirical</a:t>
            </a:r>
            <a:r>
              <a:rPr lang="fi-FI" altLang="fi-FI" dirty="0">
                <a:sym typeface="Wingdings" panose="05000000000000000000" pitchFamily="2" charset="2"/>
              </a:rPr>
              <a:t> </a:t>
            </a:r>
            <a:r>
              <a:rPr lang="fi-FI" altLang="fi-FI" dirty="0" err="1">
                <a:sym typeface="Wingdings" panose="05000000000000000000" pitchFamily="2" charset="2"/>
              </a:rPr>
              <a:t>research</a:t>
            </a:r>
            <a:r>
              <a:rPr lang="fi-FI" altLang="fi-FI" dirty="0">
                <a:sym typeface="Wingdings" panose="05000000000000000000" pitchFamily="2" charset="2"/>
              </a:rPr>
              <a:t>.  </a:t>
            </a:r>
            <a:endParaRPr lang="fi-FI" altLang="fi-FI" dirty="0"/>
          </a:p>
        </p:txBody>
      </p:sp>
      <p:sp>
        <p:nvSpPr>
          <p:cNvPr id="27651" name="Title 5">
            <a:extLst>
              <a:ext uri="{FF2B5EF4-FFF2-40B4-BE49-F238E27FC236}">
                <a16:creationId xmlns:a16="http://schemas.microsoft.com/office/drawing/2014/main" id="{933E243F-9118-49AF-AA51-58E202955987}"/>
              </a:ext>
            </a:extLst>
          </p:cNvPr>
          <p:cNvSpPr>
            <a:spLocks noGrp="1"/>
          </p:cNvSpPr>
          <p:nvPr>
            <p:ph type="title"/>
          </p:nvPr>
        </p:nvSpPr>
        <p:spPr>
          <a:xfrm>
            <a:off x="2495550" y="512764"/>
            <a:ext cx="7848600" cy="1150937"/>
          </a:xfrm>
        </p:spPr>
        <p:txBody>
          <a:bodyPr/>
          <a:lstStyle/>
          <a:p>
            <a:r>
              <a:rPr lang="fi-FI" altLang="fi-FI" sz="2400">
                <a:latin typeface="Trebuchet MS" panose="020B0603020202020204" pitchFamily="34" charset="0"/>
              </a:rPr>
              <a:t>Comparisons with empirical results? </a:t>
            </a:r>
            <a:br>
              <a:rPr lang="fi-FI" altLang="fi-FI" sz="2400">
                <a:latin typeface="Trebuchet MS" panose="020B0603020202020204" pitchFamily="34" charset="0"/>
              </a:rPr>
            </a:br>
            <a:r>
              <a:rPr lang="fi-FI" altLang="fi-FI" sz="2000">
                <a:latin typeface="Trebuchet MS" panose="020B0603020202020204" pitchFamily="34" charset="0"/>
              </a:rPr>
              <a:t>Problem: How in empirical results different effects are collated</a:t>
            </a:r>
          </a:p>
        </p:txBody>
      </p:sp>
      <p:sp>
        <p:nvSpPr>
          <p:cNvPr id="27652" name="Date Placeholder 1">
            <a:extLst>
              <a:ext uri="{FF2B5EF4-FFF2-40B4-BE49-F238E27FC236}">
                <a16:creationId xmlns:a16="http://schemas.microsoft.com/office/drawing/2014/main" id="{0946D6EF-11DF-4A1C-9AF7-A072B021CA2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A7B2479-B3C7-42B2-A76D-C9D6F5C61DF5}"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27653" name="Slide Number Placeholder 2">
            <a:extLst>
              <a:ext uri="{FF2B5EF4-FFF2-40B4-BE49-F238E27FC236}">
                <a16:creationId xmlns:a16="http://schemas.microsoft.com/office/drawing/2014/main" id="{E53F2D5B-6F8A-427E-82C0-CCF7794A45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1B2869-014B-4FF6-8678-71FC1ECC6825}" type="slidenum">
              <a:rPr lang="en-GB" altLang="fi-FI" smtClean="0">
                <a:solidFill>
                  <a:schemeClr val="tx2"/>
                </a:solidFill>
              </a:rPr>
              <a:pPr/>
              <a:t>21</a:t>
            </a:fld>
            <a:endParaRPr lang="en-GB" altLang="fi-FI">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a:extLst>
              <a:ext uri="{FF2B5EF4-FFF2-40B4-BE49-F238E27FC236}">
                <a16:creationId xmlns:a16="http://schemas.microsoft.com/office/drawing/2014/main" id="{87227126-6B7D-444C-8425-264A6B2D4EED}"/>
              </a:ext>
            </a:extLst>
          </p:cNvPr>
          <p:cNvSpPr>
            <a:spLocks noGrp="1"/>
          </p:cNvSpPr>
          <p:nvPr>
            <p:ph idx="1"/>
          </p:nvPr>
        </p:nvSpPr>
        <p:spPr>
          <a:xfrm>
            <a:off x="2640014" y="2060575"/>
            <a:ext cx="7704137" cy="4032250"/>
          </a:xfrm>
        </p:spPr>
        <p:txBody>
          <a:bodyPr/>
          <a:lstStyle/>
          <a:p>
            <a:pPr>
              <a:spcBef>
                <a:spcPts val="600"/>
              </a:spcBef>
              <a:defRPr/>
            </a:pPr>
            <a:r>
              <a:rPr lang="fi-FI" altLang="fi-FI" sz="2000" b="1" dirty="0">
                <a:solidFill>
                  <a:srgbClr val="FF0000"/>
                </a:solidFill>
                <a:latin typeface="Trebuchet MS" panose="020B0603020202020204" pitchFamily="34" charset="0"/>
              </a:rPr>
              <a:t>NO?? </a:t>
            </a:r>
            <a:r>
              <a:rPr lang="fi-FI" altLang="fi-FI" sz="2000" dirty="0" err="1">
                <a:latin typeface="Trebuchet MS" panose="020B0603020202020204" pitchFamily="34" charset="0"/>
              </a:rPr>
              <a:t>from</a:t>
            </a:r>
            <a:r>
              <a:rPr lang="fi-FI" altLang="fi-FI" sz="2000" dirty="0">
                <a:latin typeface="Trebuchet MS" panose="020B0603020202020204" pitchFamily="34" charset="0"/>
              </a:rPr>
              <a:t> </a:t>
            </a:r>
            <a:r>
              <a:rPr lang="fi-FI" altLang="fi-FI" sz="2000" dirty="0" err="1">
                <a:latin typeface="Trebuchet MS" panose="020B0603020202020204" pitchFamily="34" charset="0"/>
              </a:rPr>
              <a:t>viewpoint</a:t>
            </a:r>
            <a:r>
              <a:rPr lang="fi-FI" altLang="fi-FI" sz="2000" dirty="0">
                <a:latin typeface="Trebuchet MS" panose="020B0603020202020204" pitchFamily="34" charset="0"/>
              </a:rPr>
              <a:t> of </a:t>
            </a:r>
            <a:r>
              <a:rPr lang="fi-FI" altLang="fi-FI" sz="2000" dirty="0" err="1">
                <a:latin typeface="Trebuchet MS" panose="020B0603020202020204" pitchFamily="34" charset="0"/>
              </a:rPr>
              <a:t>current</a:t>
            </a:r>
            <a:r>
              <a:rPr lang="fi-FI" altLang="fi-FI" sz="2000" dirty="0">
                <a:latin typeface="Trebuchet MS" panose="020B0603020202020204" pitchFamily="34" charset="0"/>
              </a:rPr>
              <a:t> </a:t>
            </a:r>
            <a:r>
              <a:rPr lang="fi-FI" altLang="fi-FI" sz="2000" dirty="0" err="1">
                <a:latin typeface="Trebuchet MS" panose="020B0603020202020204" pitchFamily="34" charset="0"/>
              </a:rPr>
              <a:t>isolated</a:t>
            </a:r>
            <a:r>
              <a:rPr lang="fi-FI" altLang="fi-FI" sz="2000" dirty="0">
                <a:latin typeface="Trebuchet MS" panose="020B0603020202020204" pitchFamily="34" charset="0"/>
              </a:rPr>
              <a:t> </a:t>
            </a:r>
            <a:r>
              <a:rPr lang="fi-FI" altLang="fi-FI" sz="2000" dirty="0" err="1">
                <a:latin typeface="Trebuchet MS" panose="020B0603020202020204" pitchFamily="34" charset="0"/>
              </a:rPr>
              <a:t>educational</a:t>
            </a:r>
            <a:r>
              <a:rPr lang="fi-FI" altLang="fi-FI" sz="2000" dirty="0">
                <a:latin typeface="Trebuchet MS" panose="020B0603020202020204" pitchFamily="34" charset="0"/>
              </a:rPr>
              <a:t> </a:t>
            </a:r>
            <a:r>
              <a:rPr lang="fi-FI" altLang="fi-FI" sz="2000" dirty="0" err="1">
                <a:latin typeface="Trebuchet MS" panose="020B0603020202020204" pitchFamily="34" charset="0"/>
              </a:rPr>
              <a:t>research</a:t>
            </a:r>
            <a:r>
              <a:rPr lang="fi-FI" altLang="fi-FI" sz="2000" dirty="0">
                <a:latin typeface="Trebuchet MS" panose="020B0603020202020204" pitchFamily="34" charset="0"/>
              </a:rPr>
              <a:t> </a:t>
            </a:r>
            <a:r>
              <a:rPr lang="fi-FI" altLang="fi-FI" sz="2000" dirty="0" err="1">
                <a:latin typeface="Trebuchet MS" panose="020B0603020202020204" pitchFamily="34" charset="0"/>
              </a:rPr>
              <a:t>paradigms</a:t>
            </a:r>
            <a:r>
              <a:rPr lang="fi-FI" altLang="fi-FI" sz="2000" dirty="0">
                <a:latin typeface="Trebuchet MS" panose="020B0603020202020204" pitchFamily="34" charset="0"/>
              </a:rPr>
              <a:t> </a:t>
            </a:r>
            <a:r>
              <a:rPr lang="fi-FI" altLang="fi-FI" sz="2000" dirty="0" err="1">
                <a:latin typeface="Trebuchet MS" panose="020B0603020202020204" pitchFamily="34" charset="0"/>
              </a:rPr>
              <a:t>with</a:t>
            </a:r>
            <a:r>
              <a:rPr lang="fi-FI" altLang="fi-FI" sz="2000" dirty="0">
                <a:latin typeface="Trebuchet MS" panose="020B0603020202020204" pitchFamily="34" charset="0"/>
              </a:rPr>
              <a:t> </a:t>
            </a:r>
            <a:r>
              <a:rPr lang="fi-FI" altLang="fi-FI" sz="2000" dirty="0" err="1">
                <a:latin typeface="Trebuchet MS" panose="020B0603020202020204" pitchFamily="34" charset="0"/>
              </a:rPr>
              <a:t>their</a:t>
            </a:r>
            <a:r>
              <a:rPr lang="fi-FI" altLang="fi-FI" sz="2000" dirty="0">
                <a:latin typeface="Trebuchet MS" panose="020B0603020202020204" pitchFamily="34" charset="0"/>
              </a:rPr>
              <a:t> </a:t>
            </a:r>
            <a:r>
              <a:rPr lang="fi-FI" altLang="fi-FI" sz="2000" dirty="0" err="1">
                <a:latin typeface="Trebuchet MS" panose="020B0603020202020204" pitchFamily="34" charset="0"/>
              </a:rPr>
              <a:t>key</a:t>
            </a:r>
            <a:r>
              <a:rPr lang="fi-FI" altLang="fi-FI" sz="2000" dirty="0">
                <a:latin typeface="Trebuchet MS" panose="020B0603020202020204" pitchFamily="34" charset="0"/>
              </a:rPr>
              <a:t> </a:t>
            </a:r>
            <a:r>
              <a:rPr lang="fi-FI" altLang="fi-FI" sz="2000" dirty="0" err="1">
                <a:latin typeface="Trebuchet MS" panose="020B0603020202020204" pitchFamily="34" charset="0"/>
              </a:rPr>
              <a:t>conceptual</a:t>
            </a:r>
            <a:r>
              <a:rPr lang="fi-FI" altLang="fi-FI" sz="2000" dirty="0">
                <a:latin typeface="Trebuchet MS" panose="020B0603020202020204" pitchFamily="34" charset="0"/>
              </a:rPr>
              <a:t> </a:t>
            </a:r>
            <a:r>
              <a:rPr lang="fi-FI" altLang="fi-FI" sz="2000" dirty="0" err="1">
                <a:latin typeface="Trebuchet MS" panose="020B0603020202020204" pitchFamily="34" charset="0"/>
              </a:rPr>
              <a:t>constructs</a:t>
            </a:r>
            <a:r>
              <a:rPr lang="fi-FI" altLang="fi-FI" sz="2000" dirty="0">
                <a:latin typeface="Trebuchet MS" panose="020B0603020202020204" pitchFamily="34" charset="0"/>
              </a:rPr>
              <a:t> and </a:t>
            </a:r>
            <a:r>
              <a:rPr lang="fi-FI" altLang="fi-FI" sz="2000" dirty="0" err="1">
                <a:latin typeface="Trebuchet MS" panose="020B0603020202020204" pitchFamily="34" charset="0"/>
              </a:rPr>
              <a:t>research</a:t>
            </a:r>
            <a:r>
              <a:rPr lang="fi-FI" altLang="fi-FI" sz="2000" dirty="0">
                <a:latin typeface="Trebuchet MS" panose="020B0603020202020204" pitchFamily="34" charset="0"/>
              </a:rPr>
              <a:t> </a:t>
            </a:r>
            <a:r>
              <a:rPr lang="fi-FI" altLang="fi-FI" sz="2000" dirty="0" err="1">
                <a:latin typeface="Trebuchet MS" panose="020B0603020202020204" pitchFamily="34" charset="0"/>
              </a:rPr>
              <a:t>methods</a:t>
            </a:r>
            <a:r>
              <a:rPr lang="fi-FI" altLang="fi-FI" sz="2000" dirty="0">
                <a:latin typeface="Trebuchet MS" panose="020B0603020202020204" pitchFamily="34" charset="0"/>
              </a:rPr>
              <a:t>. </a:t>
            </a:r>
            <a:r>
              <a:rPr lang="fi-FI" altLang="fi-FI" sz="2000" dirty="0" err="1">
                <a:latin typeface="Trebuchet MS" panose="020B0603020202020204" pitchFamily="34" charset="0"/>
              </a:rPr>
              <a:t>The</a:t>
            </a:r>
            <a:r>
              <a:rPr lang="fi-FI" altLang="fi-FI" sz="2000" dirty="0">
                <a:latin typeface="Trebuchet MS" panose="020B0603020202020204" pitchFamily="34" charset="0"/>
              </a:rPr>
              <a:t> </a:t>
            </a:r>
            <a:r>
              <a:rPr lang="fi-FI" altLang="fi-FI" sz="2000" dirty="0" err="1">
                <a:latin typeface="Trebuchet MS" panose="020B0603020202020204" pitchFamily="34" charset="0"/>
              </a:rPr>
              <a:t>way</a:t>
            </a:r>
            <a:r>
              <a:rPr lang="fi-FI" altLang="fi-FI" sz="2000" dirty="0">
                <a:latin typeface="Trebuchet MS" panose="020B0603020202020204" pitchFamily="34" charset="0"/>
              </a:rPr>
              <a:t> to </a:t>
            </a:r>
            <a:r>
              <a:rPr lang="fi-FI" altLang="fi-FI" sz="2000" dirty="0" err="1">
                <a:latin typeface="Trebuchet MS" panose="020B0603020202020204" pitchFamily="34" charset="0"/>
              </a:rPr>
              <a:t>conceptualise</a:t>
            </a:r>
            <a:r>
              <a:rPr lang="fi-FI" altLang="fi-FI" sz="2000" dirty="0">
                <a:latin typeface="Trebuchet MS" panose="020B0603020202020204" pitchFamily="34" charset="0"/>
              </a:rPr>
              <a:t> </a:t>
            </a:r>
            <a:r>
              <a:rPr lang="fi-FI" altLang="fi-FI" sz="2000" dirty="0" err="1">
                <a:latin typeface="Trebuchet MS" panose="020B0603020202020204" pitchFamily="34" charset="0"/>
              </a:rPr>
              <a:t>the</a:t>
            </a:r>
            <a:r>
              <a:rPr lang="fi-FI" altLang="fi-FI" sz="2000" dirty="0">
                <a:latin typeface="Trebuchet MS" panose="020B0603020202020204" pitchFamily="34" charset="0"/>
              </a:rPr>
              <a:t> </a:t>
            </a:r>
            <a:r>
              <a:rPr lang="fi-FI" altLang="fi-FI" sz="2000" dirty="0" err="1">
                <a:latin typeface="Trebuchet MS" panose="020B0603020202020204" pitchFamily="34" charset="0"/>
              </a:rPr>
              <a:t>problem</a:t>
            </a:r>
            <a:r>
              <a:rPr lang="fi-FI" altLang="fi-FI" sz="2000" dirty="0">
                <a:latin typeface="Trebuchet MS" panose="020B0603020202020204" pitchFamily="34" charset="0"/>
              </a:rPr>
              <a:t> is </a:t>
            </a:r>
            <a:r>
              <a:rPr lang="fi-FI" altLang="fi-FI" sz="2000" dirty="0" err="1">
                <a:latin typeface="Trebuchet MS" panose="020B0603020202020204" pitchFamily="34" charset="0"/>
              </a:rPr>
              <a:t>too</a:t>
            </a:r>
            <a:r>
              <a:rPr lang="fi-FI" altLang="fi-FI" sz="2000" dirty="0">
                <a:latin typeface="Trebuchet MS" panose="020B0603020202020204" pitchFamily="34" charset="0"/>
              </a:rPr>
              <a:t> </a:t>
            </a:r>
            <a:r>
              <a:rPr lang="fi-FI" altLang="fi-FI" sz="2000" dirty="0" err="1">
                <a:latin typeface="Trebuchet MS" panose="020B0603020202020204" pitchFamily="34" charset="0"/>
              </a:rPr>
              <a:t>different</a:t>
            </a:r>
            <a:endParaRPr lang="fi-FI" altLang="fi-FI" sz="2000" dirty="0">
              <a:latin typeface="Trebuchet MS" panose="020B0603020202020204" pitchFamily="34" charset="0"/>
            </a:endParaRPr>
          </a:p>
          <a:p>
            <a:pPr>
              <a:spcBef>
                <a:spcPts val="600"/>
              </a:spcBef>
              <a:defRPr/>
            </a:pPr>
            <a:endParaRPr lang="fi-FI" altLang="fi-FI" sz="2000" dirty="0">
              <a:latin typeface="Trebuchet MS" panose="020B0603020202020204" pitchFamily="34" charset="0"/>
            </a:endParaRPr>
          </a:p>
          <a:p>
            <a:pPr>
              <a:spcBef>
                <a:spcPts val="600"/>
              </a:spcBef>
              <a:defRPr/>
            </a:pPr>
            <a:endParaRPr lang="fi-FI" altLang="fi-FI" sz="2000" dirty="0">
              <a:latin typeface="Trebuchet MS" panose="020B0603020202020204" pitchFamily="34" charset="0"/>
            </a:endParaRPr>
          </a:p>
          <a:p>
            <a:pPr>
              <a:spcBef>
                <a:spcPts val="600"/>
              </a:spcBef>
              <a:buClr>
                <a:srgbClr val="F2F2F2"/>
              </a:buClr>
              <a:defRPr/>
            </a:pPr>
            <a:r>
              <a:rPr lang="fi-FI" altLang="fi-FI" sz="2000" dirty="0">
                <a:solidFill>
                  <a:srgbClr val="FF0000"/>
                </a:solidFill>
                <a:latin typeface="Trebuchet MS" panose="020B0603020202020204" pitchFamily="34" charset="0"/>
              </a:rPr>
              <a:t>YES!! </a:t>
            </a:r>
            <a:r>
              <a:rPr lang="fi-FI" altLang="fi-FI" sz="2000" dirty="0" err="1">
                <a:solidFill>
                  <a:srgbClr val="000000"/>
                </a:solidFill>
                <a:latin typeface="Trebuchet MS" panose="020B0603020202020204" pitchFamily="34" charset="0"/>
              </a:rPr>
              <a:t>if</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more</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integrated</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research</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paradigm</a:t>
            </a:r>
            <a:r>
              <a:rPr lang="fi-FI" altLang="fi-FI" sz="2000" dirty="0">
                <a:solidFill>
                  <a:srgbClr val="000000"/>
                </a:solidFill>
                <a:latin typeface="Trebuchet MS" panose="020B0603020202020204" pitchFamily="34" charset="0"/>
              </a:rPr>
              <a:t> is of </a:t>
            </a:r>
            <a:r>
              <a:rPr lang="fi-FI" altLang="fi-FI" sz="2000" dirty="0" err="1">
                <a:solidFill>
                  <a:srgbClr val="000000"/>
                </a:solidFill>
                <a:latin typeface="Trebuchet MS" panose="020B0603020202020204" pitchFamily="34" charset="0"/>
              </a:rPr>
              <a:t>interest</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Modelling</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helps</a:t>
            </a:r>
            <a:r>
              <a:rPr lang="fi-FI" altLang="fi-FI" sz="2000" dirty="0">
                <a:solidFill>
                  <a:srgbClr val="000000"/>
                </a:solidFill>
                <a:latin typeface="Trebuchet MS" panose="020B0603020202020204" pitchFamily="34" charset="0"/>
              </a:rPr>
              <a:t> to </a:t>
            </a:r>
            <a:r>
              <a:rPr lang="fi-FI" altLang="fi-FI" sz="2000" dirty="0" err="1">
                <a:solidFill>
                  <a:srgbClr val="000000"/>
                </a:solidFill>
                <a:latin typeface="Trebuchet MS" panose="020B0603020202020204" pitchFamily="34" charset="0"/>
              </a:rPr>
              <a:t>conceptualise</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the</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problem</a:t>
            </a:r>
            <a:r>
              <a:rPr lang="fi-FI" altLang="fi-FI" sz="2000" dirty="0">
                <a:solidFill>
                  <a:srgbClr val="000000"/>
                </a:solidFill>
                <a:latin typeface="Trebuchet MS" panose="020B0603020202020204" pitchFamily="34" charset="0"/>
              </a:rPr>
              <a:t> and </a:t>
            </a:r>
            <a:r>
              <a:rPr lang="fi-FI" altLang="fi-FI" sz="2000" dirty="0" err="1">
                <a:solidFill>
                  <a:srgbClr val="000000"/>
                </a:solidFill>
                <a:latin typeface="Trebuchet MS" panose="020B0603020202020204" pitchFamily="34" charset="0"/>
              </a:rPr>
              <a:t>reason</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about</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the</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interdependencies</a:t>
            </a:r>
            <a:r>
              <a:rPr lang="fi-FI" altLang="fi-FI" sz="2000" dirty="0">
                <a:solidFill>
                  <a:srgbClr val="000000"/>
                </a:solidFill>
                <a:latin typeface="Trebuchet MS" panose="020B0603020202020204" pitchFamily="34" charset="0"/>
              </a:rPr>
              <a:t> of </a:t>
            </a:r>
            <a:r>
              <a:rPr lang="fi-FI" altLang="fi-FI" sz="2000" dirty="0" err="1">
                <a:solidFill>
                  <a:srgbClr val="000000"/>
                </a:solidFill>
                <a:latin typeface="Trebuchet MS" panose="020B0603020202020204" pitchFamily="34" charset="0"/>
              </a:rPr>
              <a:t>different</a:t>
            </a:r>
            <a:r>
              <a:rPr lang="fi-FI" altLang="fi-FI" sz="2000" dirty="0">
                <a:solidFill>
                  <a:srgbClr val="000000"/>
                </a:solidFill>
                <a:latin typeface="Trebuchet MS" panose="020B0603020202020204" pitchFamily="34" charset="0"/>
              </a:rPr>
              <a:t> </a:t>
            </a:r>
            <a:r>
              <a:rPr lang="fi-FI" altLang="fi-FI" sz="2000" dirty="0" err="1">
                <a:solidFill>
                  <a:srgbClr val="000000"/>
                </a:solidFill>
                <a:latin typeface="Trebuchet MS" panose="020B0603020202020204" pitchFamily="34" charset="0"/>
              </a:rPr>
              <a:t>phenomena</a:t>
            </a:r>
            <a:r>
              <a:rPr lang="fi-FI" altLang="fi-FI" sz="2000" dirty="0">
                <a:solidFill>
                  <a:srgbClr val="000000"/>
                </a:solidFill>
                <a:latin typeface="Trebuchet MS" panose="020B0603020202020204" pitchFamily="34" charset="0"/>
              </a:rPr>
              <a:t> </a:t>
            </a:r>
            <a:r>
              <a:rPr lang="fi-FI" altLang="fi-FI" sz="2000" dirty="0">
                <a:solidFill>
                  <a:srgbClr val="000000"/>
                </a:solidFill>
                <a:latin typeface="Trebuchet MS" panose="020B0603020202020204" pitchFamily="34" charset="0"/>
                <a:sym typeface="Wingdings" panose="05000000000000000000" pitchFamily="2" charset="2"/>
              </a:rPr>
              <a:t> </a:t>
            </a:r>
            <a:r>
              <a:rPr lang="fi-FI" altLang="fi-FI" sz="2000" dirty="0" err="1">
                <a:solidFill>
                  <a:srgbClr val="000000"/>
                </a:solidFill>
                <a:latin typeface="Trebuchet MS" panose="020B0603020202020204" pitchFamily="34" charset="0"/>
                <a:sym typeface="Wingdings" panose="05000000000000000000" pitchFamily="2" charset="2"/>
              </a:rPr>
              <a:t>helps</a:t>
            </a:r>
            <a:r>
              <a:rPr lang="fi-FI" altLang="fi-FI" sz="2000" dirty="0">
                <a:solidFill>
                  <a:srgbClr val="000000"/>
                </a:solidFill>
                <a:latin typeface="Trebuchet MS" panose="020B0603020202020204" pitchFamily="34" charset="0"/>
                <a:sym typeface="Wingdings" panose="05000000000000000000" pitchFamily="2" charset="2"/>
              </a:rPr>
              <a:t> to design </a:t>
            </a:r>
            <a:r>
              <a:rPr lang="fi-FI" altLang="fi-FI" sz="2000" dirty="0" err="1">
                <a:solidFill>
                  <a:srgbClr val="000000"/>
                </a:solidFill>
                <a:latin typeface="Trebuchet MS" panose="020B0603020202020204" pitchFamily="34" charset="0"/>
                <a:sym typeface="Wingdings" panose="05000000000000000000" pitchFamily="2" charset="2"/>
              </a:rPr>
              <a:t>empirical</a:t>
            </a:r>
            <a:r>
              <a:rPr lang="fi-FI" altLang="fi-FI" sz="2000" dirty="0">
                <a:solidFill>
                  <a:srgbClr val="000000"/>
                </a:solidFill>
                <a:latin typeface="Trebuchet MS" panose="020B0603020202020204" pitchFamily="34" charset="0"/>
                <a:sym typeface="Wingdings" panose="05000000000000000000" pitchFamily="2" charset="2"/>
              </a:rPr>
              <a:t> </a:t>
            </a:r>
            <a:r>
              <a:rPr lang="fi-FI" altLang="fi-FI" sz="2000" dirty="0" err="1">
                <a:solidFill>
                  <a:srgbClr val="000000"/>
                </a:solidFill>
                <a:latin typeface="Trebuchet MS" panose="020B0603020202020204" pitchFamily="34" charset="0"/>
                <a:sym typeface="Wingdings" panose="05000000000000000000" pitchFamily="2" charset="2"/>
              </a:rPr>
              <a:t>settings</a:t>
            </a:r>
            <a:r>
              <a:rPr lang="fi-FI" altLang="fi-FI" sz="2000" dirty="0">
                <a:solidFill>
                  <a:srgbClr val="000000"/>
                </a:solidFill>
                <a:latin typeface="Trebuchet MS" panose="020B0603020202020204" pitchFamily="34" charset="0"/>
                <a:sym typeface="Wingdings" panose="05000000000000000000" pitchFamily="2" charset="2"/>
              </a:rPr>
              <a:t> </a:t>
            </a:r>
            <a:r>
              <a:rPr lang="fi-FI" altLang="fi-FI" sz="2000" dirty="0" err="1">
                <a:solidFill>
                  <a:srgbClr val="000000"/>
                </a:solidFill>
                <a:latin typeface="Trebuchet MS" panose="020B0603020202020204" pitchFamily="34" charset="0"/>
                <a:sym typeface="Wingdings" panose="05000000000000000000" pitchFamily="2" charset="2"/>
              </a:rPr>
              <a:t>with</a:t>
            </a:r>
            <a:r>
              <a:rPr lang="fi-FI" altLang="fi-FI" sz="2000" dirty="0">
                <a:solidFill>
                  <a:srgbClr val="000000"/>
                </a:solidFill>
                <a:latin typeface="Trebuchet MS" panose="020B0603020202020204" pitchFamily="34" charset="0"/>
                <a:sym typeface="Wingdings" panose="05000000000000000000" pitchFamily="2" charset="2"/>
              </a:rPr>
              <a:t> </a:t>
            </a:r>
            <a:r>
              <a:rPr lang="fi-FI" altLang="fi-FI" sz="2000" dirty="0" err="1">
                <a:solidFill>
                  <a:srgbClr val="000000"/>
                </a:solidFill>
                <a:latin typeface="Trebuchet MS" panose="020B0603020202020204" pitchFamily="34" charset="0"/>
                <a:sym typeface="Wingdings" panose="05000000000000000000" pitchFamily="2" charset="2"/>
              </a:rPr>
              <a:t>better</a:t>
            </a:r>
            <a:r>
              <a:rPr lang="fi-FI" altLang="fi-FI" sz="2000" dirty="0">
                <a:solidFill>
                  <a:srgbClr val="000000"/>
                </a:solidFill>
                <a:latin typeface="Trebuchet MS" panose="020B0603020202020204" pitchFamily="34" charset="0"/>
                <a:sym typeface="Wingdings" panose="05000000000000000000" pitchFamily="2" charset="2"/>
              </a:rPr>
              <a:t> </a:t>
            </a:r>
            <a:r>
              <a:rPr lang="fi-FI" altLang="fi-FI" sz="2000" dirty="0" err="1">
                <a:solidFill>
                  <a:srgbClr val="000000"/>
                </a:solidFill>
                <a:latin typeface="Trebuchet MS" panose="020B0603020202020204" pitchFamily="34" charset="0"/>
                <a:sym typeface="Wingdings" panose="05000000000000000000" pitchFamily="2" charset="2"/>
              </a:rPr>
              <a:t>resolving</a:t>
            </a:r>
            <a:r>
              <a:rPr lang="fi-FI" altLang="fi-FI" sz="2000" dirty="0">
                <a:solidFill>
                  <a:srgbClr val="000000"/>
                </a:solidFill>
                <a:latin typeface="Trebuchet MS" panose="020B0603020202020204" pitchFamily="34" charset="0"/>
                <a:sym typeface="Wingdings" panose="05000000000000000000" pitchFamily="2" charset="2"/>
              </a:rPr>
              <a:t> </a:t>
            </a:r>
            <a:r>
              <a:rPr lang="fi-FI" altLang="fi-FI" sz="2000" dirty="0" err="1">
                <a:solidFill>
                  <a:srgbClr val="000000"/>
                </a:solidFill>
                <a:latin typeface="Trebuchet MS" panose="020B0603020202020204" pitchFamily="34" charset="0"/>
                <a:sym typeface="Wingdings" panose="05000000000000000000" pitchFamily="2" charset="2"/>
              </a:rPr>
              <a:t>power</a:t>
            </a:r>
            <a:r>
              <a:rPr lang="fi-FI" altLang="fi-FI" sz="2000" dirty="0">
                <a:solidFill>
                  <a:srgbClr val="000000"/>
                </a:solidFill>
                <a:latin typeface="Trebuchet MS" panose="020B0603020202020204" pitchFamily="34" charset="0"/>
                <a:sym typeface="Wingdings" panose="05000000000000000000" pitchFamily="2" charset="2"/>
              </a:rPr>
              <a:t>.</a:t>
            </a:r>
            <a:endParaRPr lang="fi-FI" altLang="fi-FI" sz="2000" dirty="0">
              <a:solidFill>
                <a:srgbClr val="000000"/>
              </a:solidFill>
              <a:latin typeface="Trebuchet MS" panose="020B0603020202020204" pitchFamily="34" charset="0"/>
            </a:endParaRPr>
          </a:p>
          <a:p>
            <a:pPr>
              <a:spcBef>
                <a:spcPts val="600"/>
              </a:spcBef>
              <a:buClr>
                <a:srgbClr val="F2F2F2"/>
              </a:buClr>
              <a:defRPr/>
            </a:pPr>
            <a:endParaRPr lang="fi-FI" altLang="fi-FI" sz="2000" dirty="0">
              <a:latin typeface="Trebuchet MS" panose="020B0603020202020204" pitchFamily="34" charset="0"/>
            </a:endParaRPr>
          </a:p>
          <a:p>
            <a:pPr>
              <a:spcBef>
                <a:spcPts val="600"/>
              </a:spcBef>
              <a:defRPr/>
            </a:pPr>
            <a:endParaRPr lang="fi-FI" altLang="fi-FI" sz="2000" b="1" dirty="0">
              <a:latin typeface="Trebuchet MS" panose="020B0603020202020204" pitchFamily="34" charset="0"/>
            </a:endParaRPr>
          </a:p>
          <a:p>
            <a:pPr marL="0" indent="0">
              <a:spcBef>
                <a:spcPts val="600"/>
              </a:spcBef>
              <a:buNone/>
              <a:defRPr/>
            </a:pPr>
            <a:endParaRPr lang="fi-FI" altLang="fi-FI" sz="2000" dirty="0">
              <a:latin typeface="Trebuchet MS" panose="020B0603020202020204" pitchFamily="34" charset="0"/>
            </a:endParaRPr>
          </a:p>
        </p:txBody>
      </p:sp>
      <p:sp>
        <p:nvSpPr>
          <p:cNvPr id="29699" name="Title 4">
            <a:extLst>
              <a:ext uri="{FF2B5EF4-FFF2-40B4-BE49-F238E27FC236}">
                <a16:creationId xmlns:a16="http://schemas.microsoft.com/office/drawing/2014/main" id="{56D090B5-CB20-4022-B45D-0479E5C10BFD}"/>
              </a:ext>
            </a:extLst>
          </p:cNvPr>
          <p:cNvSpPr>
            <a:spLocks noGrp="1"/>
          </p:cNvSpPr>
          <p:nvPr>
            <p:ph type="title"/>
          </p:nvPr>
        </p:nvSpPr>
        <p:spPr>
          <a:xfrm>
            <a:off x="2892425" y="549275"/>
            <a:ext cx="6840538" cy="1150938"/>
          </a:xfrm>
        </p:spPr>
        <p:txBody>
          <a:bodyPr/>
          <a:lstStyle/>
          <a:p>
            <a:r>
              <a:rPr lang="en-GB" altLang="fi-FI" sz="2800" dirty="0">
                <a:latin typeface="Trebuchet MS" panose="020B0603020202020204" pitchFamily="34" charset="0"/>
              </a:rPr>
              <a:t>Conclusions</a:t>
            </a:r>
            <a:br>
              <a:rPr lang="en-GB" altLang="fi-FI" sz="2800" dirty="0">
                <a:latin typeface="Trebuchet MS" panose="020B0603020202020204" pitchFamily="34" charset="0"/>
              </a:rPr>
            </a:br>
            <a:r>
              <a:rPr lang="en-US" altLang="fi-FI" sz="2000" dirty="0">
                <a:latin typeface="Trebuchet MS" panose="020B0603020202020204" pitchFamily="34" charset="0"/>
              </a:rPr>
              <a:t>Agent-Based Modelling in Educational Research </a:t>
            </a:r>
            <a:br>
              <a:rPr lang="en-US" altLang="fi-FI" sz="2000" dirty="0">
                <a:latin typeface="Trebuchet MS" panose="020B0603020202020204" pitchFamily="34" charset="0"/>
              </a:rPr>
            </a:br>
            <a:r>
              <a:rPr lang="en-US" altLang="fi-FI" sz="2000" dirty="0">
                <a:latin typeface="Trebuchet MS" panose="020B0603020202020204" pitchFamily="34" charset="0"/>
              </a:rPr>
              <a:t>Do we need such an approach?</a:t>
            </a:r>
            <a:endParaRPr lang="en-GB" altLang="fi-FI" sz="2000" dirty="0">
              <a:latin typeface="Trebuchet MS" panose="020B0603020202020204" pitchFamily="34" charset="0"/>
            </a:endParaRPr>
          </a:p>
        </p:txBody>
      </p:sp>
      <p:sp>
        <p:nvSpPr>
          <p:cNvPr id="29700" name="Date Placeholder 1">
            <a:extLst>
              <a:ext uri="{FF2B5EF4-FFF2-40B4-BE49-F238E27FC236}">
                <a16:creationId xmlns:a16="http://schemas.microsoft.com/office/drawing/2014/main" id="{D41F8D45-1C9E-4DB4-AF7D-F4AF2C4BACB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fontAlgn="base">
              <a:spcBef>
                <a:spcPct val="0"/>
              </a:spcBef>
              <a:spcAft>
                <a:spcPct val="0"/>
              </a:spcAft>
              <a:buClrTx/>
              <a:buSzTx/>
              <a:buFontTx/>
              <a:buNone/>
            </a:pPr>
            <a:fld id="{153BA72A-4632-484E-A171-8B1D96A19B2F}" type="datetime1">
              <a:rPr lang="fi-FI" altLang="fi-FI" sz="900">
                <a:solidFill>
                  <a:schemeClr val="tx2"/>
                </a:solidFill>
              </a:rPr>
              <a:pPr fontAlgn="base">
                <a:spcBef>
                  <a:spcPct val="0"/>
                </a:spcBef>
                <a:spcAft>
                  <a:spcPct val="0"/>
                </a:spcAft>
                <a:buClrTx/>
                <a:buSzTx/>
                <a:buFontTx/>
                <a:buNone/>
              </a:pPr>
              <a:t>19.9.2019</a:t>
            </a:fld>
            <a:endParaRPr lang="en-GB" altLang="fi-FI" sz="900">
              <a:solidFill>
                <a:schemeClr val="tx2"/>
              </a:solidFill>
            </a:endParaRPr>
          </a:p>
        </p:txBody>
      </p:sp>
      <p:sp>
        <p:nvSpPr>
          <p:cNvPr id="29701" name="Slide Number Placeholder 2">
            <a:extLst>
              <a:ext uri="{FF2B5EF4-FFF2-40B4-BE49-F238E27FC236}">
                <a16:creationId xmlns:a16="http://schemas.microsoft.com/office/drawing/2014/main" id="{7D31820D-0238-481C-8769-548A3E3E509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a:spcAft>
                <a:spcPct val="0"/>
              </a:spcAft>
              <a:buClrTx/>
              <a:buSzTx/>
              <a:buFontTx/>
              <a:buNone/>
            </a:pPr>
            <a:fld id="{833714A4-5DD4-4020-9375-84039371DF5D}" type="slidenum">
              <a:rPr lang="en-GB" altLang="fi-FI" sz="900">
                <a:solidFill>
                  <a:schemeClr val="tx2"/>
                </a:solidFill>
              </a:rPr>
              <a:pPr>
                <a:spcAft>
                  <a:spcPct val="0"/>
                </a:spcAft>
                <a:buClrTx/>
                <a:buSzTx/>
                <a:buFontTx/>
                <a:buNone/>
              </a:pPr>
              <a:t>22</a:t>
            </a:fld>
            <a:endParaRPr lang="en-GB" altLang="fi-FI" sz="90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97B369-38C1-4BB3-B17E-8276657A0A7D}"/>
              </a:ext>
            </a:extLst>
          </p:cNvPr>
          <p:cNvSpPr>
            <a:spLocks noGrp="1"/>
          </p:cNvSpPr>
          <p:nvPr>
            <p:ph idx="1"/>
          </p:nvPr>
        </p:nvSpPr>
        <p:spPr>
          <a:xfrm>
            <a:off x="1235460" y="1989138"/>
            <a:ext cx="10333148" cy="4032250"/>
          </a:xfrm>
        </p:spPr>
        <p:txBody>
          <a:bodyPr/>
          <a:lstStyle/>
          <a:p>
            <a:pPr>
              <a:spcAft>
                <a:spcPct val="0"/>
              </a:spcAft>
            </a:pPr>
            <a:r>
              <a:rPr lang="fi-FI" altLang="fi-FI" b="1" dirty="0">
                <a:latin typeface="Trebuchet MS" panose="020B0603020202020204" pitchFamily="34" charset="0"/>
              </a:rPr>
              <a:t>R-P1</a:t>
            </a:r>
            <a:r>
              <a:rPr lang="fi-FI" altLang="fi-FI" dirty="0">
                <a:latin typeface="Trebuchet MS" panose="020B0603020202020204" pitchFamily="34" charset="0"/>
              </a:rPr>
              <a:t>: How </a:t>
            </a:r>
            <a:r>
              <a:rPr lang="fi-FI" altLang="fi-FI" dirty="0" err="1">
                <a:latin typeface="Trebuchet MS" panose="020B0603020202020204" pitchFamily="34" charset="0"/>
              </a:rPr>
              <a:t>researchers</a:t>
            </a:r>
            <a:r>
              <a:rPr lang="fi-FI" altLang="fi-FI" dirty="0">
                <a:latin typeface="Trebuchet MS" panose="020B0603020202020204" pitchFamily="34" charset="0"/>
              </a:rPr>
              <a:t> </a:t>
            </a:r>
            <a:r>
              <a:rPr lang="fi-FI" altLang="fi-FI" dirty="0" err="1">
                <a:latin typeface="Trebuchet MS" panose="020B0603020202020204" pitchFamily="34" charset="0"/>
              </a:rPr>
              <a:t>explore</a:t>
            </a:r>
            <a:r>
              <a:rPr lang="fi-FI" altLang="fi-FI" dirty="0">
                <a:latin typeface="Trebuchet MS" panose="020B0603020202020204" pitchFamily="34" charset="0"/>
              </a:rPr>
              <a:t> </a:t>
            </a:r>
            <a:r>
              <a:rPr lang="fi-FI" altLang="fi-FI" dirty="0" err="1">
                <a:latin typeface="Trebuchet MS" panose="020B0603020202020204" pitchFamily="34" charset="0"/>
              </a:rPr>
              <a:t>new</a:t>
            </a:r>
            <a:r>
              <a:rPr lang="fi-FI" altLang="fi-FI" dirty="0">
                <a:latin typeface="Trebuchet MS" panose="020B0603020202020204" pitchFamily="34" charset="0"/>
              </a:rPr>
              <a:t> </a:t>
            </a:r>
            <a:r>
              <a:rPr lang="fi-FI" altLang="fi-FI" dirty="0" err="1">
                <a:latin typeface="Trebuchet MS" panose="020B0603020202020204" pitchFamily="34" charset="0"/>
              </a:rPr>
              <a:t>ideas</a:t>
            </a:r>
            <a:r>
              <a:rPr lang="fi-FI" altLang="fi-FI" dirty="0">
                <a:latin typeface="Trebuchet MS" panose="020B0603020202020204" pitchFamily="34" charset="0"/>
              </a:rPr>
              <a:t> and </a:t>
            </a:r>
            <a:r>
              <a:rPr lang="fi-FI" altLang="fi-FI" dirty="0" err="1">
                <a:latin typeface="Trebuchet MS" panose="020B0603020202020204" pitchFamily="34" charset="0"/>
              </a:rPr>
              <a:t>new</a:t>
            </a:r>
            <a:r>
              <a:rPr lang="fi-FI" altLang="fi-FI" dirty="0">
                <a:latin typeface="Trebuchet MS" panose="020B0603020202020204" pitchFamily="34" charset="0"/>
              </a:rPr>
              <a:t> </a:t>
            </a:r>
            <a:r>
              <a:rPr lang="fi-FI" altLang="fi-FI" dirty="0" err="1">
                <a:latin typeface="Trebuchet MS" panose="020B0603020202020204" pitchFamily="34" charset="0"/>
              </a:rPr>
              <a:t>research</a:t>
            </a:r>
            <a:r>
              <a:rPr lang="fi-FI" altLang="fi-FI" dirty="0">
                <a:latin typeface="Trebuchet MS" panose="020B0603020202020204" pitchFamily="34" charset="0"/>
              </a:rPr>
              <a:t> </a:t>
            </a:r>
            <a:r>
              <a:rPr lang="fi-FI" altLang="fi-FI" dirty="0" err="1">
                <a:latin typeface="Trebuchet MS" panose="020B0603020202020204" pitchFamily="34" charset="0"/>
              </a:rPr>
              <a:t>strategies</a:t>
            </a:r>
            <a:r>
              <a:rPr lang="fi-FI" altLang="fi-FI" dirty="0">
                <a:latin typeface="Trebuchet MS" panose="020B0603020202020204" pitchFamily="34" charset="0"/>
              </a:rPr>
              <a:t>. How </a:t>
            </a:r>
            <a:r>
              <a:rPr lang="fi-FI" altLang="fi-FI" dirty="0" err="1">
                <a:latin typeface="Trebuchet MS" panose="020B0603020202020204" pitchFamily="34" charset="0"/>
              </a:rPr>
              <a:t>discoveries</a:t>
            </a:r>
            <a:r>
              <a:rPr lang="fi-FI" altLang="fi-FI" dirty="0">
                <a:latin typeface="Trebuchet MS" panose="020B0603020202020204" pitchFamily="34" charset="0"/>
              </a:rPr>
              <a:t> </a:t>
            </a:r>
            <a:r>
              <a:rPr lang="fi-FI" altLang="fi-FI" dirty="0" err="1">
                <a:latin typeface="Trebuchet MS" panose="020B0603020202020204" pitchFamily="34" charset="0"/>
              </a:rPr>
              <a:t>are</a:t>
            </a:r>
            <a:r>
              <a:rPr lang="fi-FI" altLang="fi-FI" dirty="0">
                <a:latin typeface="Trebuchet MS" panose="020B0603020202020204" pitchFamily="34" charset="0"/>
              </a:rPr>
              <a:t> made in science?</a:t>
            </a:r>
          </a:p>
          <a:p>
            <a:pPr>
              <a:spcAft>
                <a:spcPct val="0"/>
              </a:spcAft>
            </a:pPr>
            <a:r>
              <a:rPr lang="fi-FI" altLang="fi-FI" dirty="0">
                <a:latin typeface="Trebuchet MS" panose="020B0603020202020204" pitchFamily="34" charset="0"/>
              </a:rPr>
              <a:t>   </a:t>
            </a:r>
            <a:r>
              <a:rPr lang="fi-FI" altLang="fi-FI" b="1" dirty="0">
                <a:solidFill>
                  <a:srgbClr val="C00000"/>
                </a:solidFill>
                <a:latin typeface="Trebuchet MS" panose="020B0603020202020204" pitchFamily="34" charset="0"/>
                <a:sym typeface="Wingdings" panose="05000000000000000000" pitchFamily="2" charset="2"/>
              </a:rPr>
              <a:t></a:t>
            </a:r>
            <a:r>
              <a:rPr lang="fi-FI" altLang="fi-FI" dirty="0">
                <a:solidFill>
                  <a:srgbClr val="C00000"/>
                </a:solidFill>
                <a:latin typeface="Trebuchet MS" panose="020B0603020202020204" pitchFamily="34" charset="0"/>
                <a:sym typeface="Wingdings" panose="05000000000000000000" pitchFamily="2" charset="2"/>
              </a:rPr>
              <a:t> </a:t>
            </a:r>
            <a:r>
              <a:rPr lang="fi-FI" altLang="fi-FI" b="1" dirty="0">
                <a:solidFill>
                  <a:srgbClr val="C00000"/>
                </a:solidFill>
                <a:latin typeface="Trebuchet MS" panose="020B0603020202020204" pitchFamily="34" charset="0"/>
                <a:sym typeface="Wingdings" panose="05000000000000000000" pitchFamily="2" charset="2"/>
              </a:rPr>
              <a:t>C1</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Foraging</a:t>
            </a:r>
            <a:r>
              <a:rPr lang="fi-FI" altLang="fi-FI" dirty="0">
                <a:solidFill>
                  <a:srgbClr val="C00000"/>
                </a:solidFill>
                <a:latin typeface="Trebuchet MS" panose="020B0603020202020204" pitchFamily="34" charset="0"/>
                <a:sym typeface="Wingdings" panose="05000000000000000000" pitchFamily="2" charset="2"/>
              </a:rPr>
              <a:t> for </a:t>
            </a:r>
            <a:r>
              <a:rPr lang="fi-FI" altLang="fi-FI" dirty="0" err="1">
                <a:solidFill>
                  <a:srgbClr val="C00000"/>
                </a:solidFill>
                <a:latin typeface="Trebuchet MS" panose="020B0603020202020204" pitchFamily="34" charset="0"/>
                <a:sym typeface="Wingdings" panose="05000000000000000000" pitchFamily="2" charset="2"/>
              </a:rPr>
              <a:t>knowledge</a:t>
            </a:r>
            <a:r>
              <a:rPr lang="fi-FI" altLang="fi-FI" dirty="0">
                <a:solidFill>
                  <a:srgbClr val="C00000"/>
                </a:solidFill>
                <a:latin typeface="Trebuchet MS" panose="020B0603020202020204" pitchFamily="34" charset="0"/>
                <a:sym typeface="Wingdings" panose="05000000000000000000" pitchFamily="2" charset="2"/>
              </a:rPr>
              <a:t> on an </a:t>
            </a:r>
            <a:r>
              <a:rPr lang="fi-FI" altLang="fi-FI" dirty="0" err="1">
                <a:solidFill>
                  <a:srgbClr val="C00000"/>
                </a:solidFill>
                <a:latin typeface="Trebuchet MS" panose="020B0603020202020204" pitchFamily="34" charset="0"/>
                <a:sym typeface="Wingdings" panose="05000000000000000000" pitchFamily="2" charset="2"/>
              </a:rPr>
              <a:t>epistemic</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landscape</a:t>
            </a:r>
            <a:r>
              <a:rPr lang="fi-FI" altLang="fi-FI" dirty="0">
                <a:solidFill>
                  <a:srgbClr val="C00000"/>
                </a:solidFill>
                <a:latin typeface="Trebuchet MS" panose="020B0603020202020204" pitchFamily="34" charset="0"/>
                <a:sym typeface="Wingdings" panose="05000000000000000000" pitchFamily="2" charset="2"/>
              </a:rPr>
              <a:t>.</a:t>
            </a:r>
            <a:endParaRPr lang="fi-FI" altLang="fi-FI" dirty="0">
              <a:solidFill>
                <a:srgbClr val="C00000"/>
              </a:solidFill>
              <a:latin typeface="Trebuchet MS" panose="020B0603020202020204" pitchFamily="34" charset="0"/>
            </a:endParaRPr>
          </a:p>
          <a:p>
            <a:pPr>
              <a:spcAft>
                <a:spcPct val="0"/>
              </a:spcAft>
            </a:pPr>
            <a:endParaRPr lang="fi-FI" altLang="fi-FI" dirty="0">
              <a:latin typeface="Trebuchet MS" panose="020B0603020202020204" pitchFamily="34" charset="0"/>
            </a:endParaRPr>
          </a:p>
          <a:p>
            <a:pPr>
              <a:spcAft>
                <a:spcPct val="0"/>
              </a:spcAft>
            </a:pPr>
            <a:r>
              <a:rPr lang="fi-FI" altLang="fi-FI" b="1" dirty="0">
                <a:latin typeface="Trebuchet MS" panose="020B0603020202020204" pitchFamily="34" charset="0"/>
              </a:rPr>
              <a:t>R-P2</a:t>
            </a:r>
            <a:r>
              <a:rPr lang="fi-FI" altLang="fi-FI" dirty="0">
                <a:latin typeface="Trebuchet MS" panose="020B0603020202020204" pitchFamily="34" charset="0"/>
              </a:rPr>
              <a:t>: </a:t>
            </a:r>
            <a:r>
              <a:rPr lang="fi-FI" altLang="fi-FI" dirty="0" err="1">
                <a:latin typeface="Trebuchet MS" panose="020B0603020202020204" pitchFamily="34" charset="0"/>
              </a:rPr>
              <a:t>Development</a:t>
            </a:r>
            <a:r>
              <a:rPr lang="fi-FI" altLang="fi-FI" dirty="0">
                <a:latin typeface="Trebuchet MS" panose="020B0603020202020204" pitchFamily="34" charset="0"/>
              </a:rPr>
              <a:t> of </a:t>
            </a:r>
            <a:r>
              <a:rPr lang="fi-FI" altLang="fi-FI" dirty="0" err="1">
                <a:latin typeface="Trebuchet MS" panose="020B0603020202020204" pitchFamily="34" charset="0"/>
              </a:rPr>
              <a:t>skills</a:t>
            </a:r>
            <a:r>
              <a:rPr lang="fi-FI" altLang="fi-FI" dirty="0">
                <a:latin typeface="Trebuchet MS" panose="020B0603020202020204" pitchFamily="34" charset="0"/>
              </a:rPr>
              <a:t> in </a:t>
            </a:r>
            <a:r>
              <a:rPr lang="fi-FI" altLang="fi-FI" dirty="0" err="1">
                <a:latin typeface="Trebuchet MS" panose="020B0603020202020204" pitchFamily="34" charset="0"/>
              </a:rPr>
              <a:t>learning</a:t>
            </a:r>
            <a:r>
              <a:rPr lang="fi-FI" altLang="fi-FI" dirty="0">
                <a:latin typeface="Trebuchet MS" panose="020B0603020202020204" pitchFamily="34" charset="0"/>
              </a:rPr>
              <a:t> and </a:t>
            </a:r>
            <a:r>
              <a:rPr lang="fi-FI" altLang="fi-FI" dirty="0" err="1">
                <a:latin typeface="Trebuchet MS" panose="020B0603020202020204" pitchFamily="34" charset="0"/>
              </a:rPr>
              <a:t>training</a:t>
            </a:r>
            <a:r>
              <a:rPr lang="fi-FI" altLang="fi-FI" dirty="0">
                <a:latin typeface="Trebuchet MS" panose="020B0603020202020204" pitchFamily="34" charset="0"/>
              </a:rPr>
              <a:t>.</a:t>
            </a:r>
          </a:p>
          <a:p>
            <a:pPr>
              <a:spcAft>
                <a:spcPct val="0"/>
              </a:spcAft>
            </a:pPr>
            <a:r>
              <a:rPr lang="fi-FI" altLang="fi-FI" b="1" dirty="0">
                <a:solidFill>
                  <a:srgbClr val="C00000"/>
                </a:solidFill>
                <a:latin typeface="Trebuchet MS" panose="020B0603020202020204" pitchFamily="34" charset="0"/>
                <a:sym typeface="Wingdings" panose="05000000000000000000" pitchFamily="2" charset="2"/>
              </a:rPr>
              <a:t>   </a:t>
            </a:r>
            <a:r>
              <a:rPr lang="fi-FI" altLang="fi-FI" dirty="0">
                <a:solidFill>
                  <a:srgbClr val="C00000"/>
                </a:solidFill>
                <a:latin typeface="Trebuchet MS" panose="020B0603020202020204" pitchFamily="34" charset="0"/>
                <a:sym typeface="Wingdings" panose="05000000000000000000" pitchFamily="2" charset="2"/>
              </a:rPr>
              <a:t> </a:t>
            </a:r>
            <a:r>
              <a:rPr lang="fi-FI" altLang="fi-FI" b="1" dirty="0">
                <a:solidFill>
                  <a:srgbClr val="C00000"/>
                </a:solidFill>
                <a:latin typeface="Trebuchet MS" panose="020B0603020202020204" pitchFamily="34" charset="0"/>
                <a:sym typeface="Wingdings" panose="05000000000000000000" pitchFamily="2" charset="2"/>
              </a:rPr>
              <a:t>C2</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Logistic</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models</a:t>
            </a:r>
            <a:r>
              <a:rPr lang="fi-FI" altLang="fi-FI" dirty="0">
                <a:solidFill>
                  <a:srgbClr val="C00000"/>
                </a:solidFill>
                <a:latin typeface="Trebuchet MS" panose="020B0603020202020204" pitchFamily="34" charset="0"/>
                <a:sym typeface="Wingdings" panose="05000000000000000000" pitchFamily="2" charset="2"/>
              </a:rPr>
              <a:t> of </a:t>
            </a:r>
            <a:r>
              <a:rPr lang="fi-FI" altLang="fi-FI" dirty="0" err="1">
                <a:solidFill>
                  <a:srgbClr val="C00000"/>
                </a:solidFill>
                <a:latin typeface="Trebuchet MS" panose="020B0603020202020204" pitchFamily="34" charset="0"/>
                <a:sym typeface="Wingdings" panose="05000000000000000000" pitchFamily="2" charset="2"/>
              </a:rPr>
              <a:t>development</a:t>
            </a:r>
            <a:r>
              <a:rPr lang="fi-FI" altLang="fi-FI" dirty="0">
                <a:solidFill>
                  <a:srgbClr val="C00000"/>
                </a:solidFill>
                <a:latin typeface="Trebuchet MS" panose="020B0603020202020204" pitchFamily="34" charset="0"/>
                <a:sym typeface="Wingdings" panose="05000000000000000000" pitchFamily="2" charset="2"/>
              </a:rPr>
              <a:t> and </a:t>
            </a:r>
            <a:r>
              <a:rPr lang="fi-FI" altLang="fi-FI" dirty="0" err="1">
                <a:solidFill>
                  <a:srgbClr val="C00000"/>
                </a:solidFill>
                <a:latin typeface="Trebuchet MS" panose="020B0603020202020204" pitchFamily="34" charset="0"/>
                <a:sym typeface="Wingdings" panose="05000000000000000000" pitchFamily="2" charset="2"/>
              </a:rPr>
              <a:t>sigmoidal</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learning</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curves</a:t>
            </a:r>
            <a:r>
              <a:rPr lang="fi-FI" altLang="fi-FI" dirty="0">
                <a:solidFill>
                  <a:srgbClr val="C00000"/>
                </a:solidFill>
                <a:latin typeface="Trebuchet MS" panose="020B0603020202020204" pitchFamily="34" charset="0"/>
                <a:sym typeface="Wingdings" panose="05000000000000000000" pitchFamily="2" charset="2"/>
              </a:rPr>
              <a:t>.</a:t>
            </a:r>
          </a:p>
          <a:p>
            <a:pPr>
              <a:spcAft>
                <a:spcPct val="0"/>
              </a:spcAft>
            </a:pPr>
            <a:endParaRPr lang="fi-FI" altLang="fi-FI" dirty="0">
              <a:latin typeface="Trebuchet MS" panose="020B0603020202020204" pitchFamily="34" charset="0"/>
            </a:endParaRPr>
          </a:p>
          <a:p>
            <a:pPr>
              <a:spcAft>
                <a:spcPct val="0"/>
              </a:spcAft>
            </a:pPr>
            <a:r>
              <a:rPr lang="fi-FI" altLang="fi-FI" b="1" dirty="0">
                <a:latin typeface="Trebuchet MS" panose="020B0603020202020204" pitchFamily="34" charset="0"/>
              </a:rPr>
              <a:t>R-P3</a:t>
            </a:r>
            <a:r>
              <a:rPr lang="fi-FI" altLang="fi-FI" dirty="0">
                <a:latin typeface="Trebuchet MS" panose="020B0603020202020204" pitchFamily="34" charset="0"/>
              </a:rPr>
              <a:t>: </a:t>
            </a:r>
            <a:r>
              <a:rPr lang="fi-FI" altLang="fi-FI" dirty="0" err="1">
                <a:latin typeface="Trebuchet MS" panose="020B0603020202020204" pitchFamily="34" charset="0"/>
              </a:rPr>
              <a:t>The</a:t>
            </a:r>
            <a:r>
              <a:rPr lang="fi-FI" altLang="fi-FI" dirty="0">
                <a:latin typeface="Trebuchet MS" panose="020B0603020202020204" pitchFamily="34" charset="0"/>
              </a:rPr>
              <a:t> </a:t>
            </a:r>
            <a:r>
              <a:rPr lang="fi-FI" altLang="fi-FI" dirty="0" err="1">
                <a:latin typeface="Trebuchet MS" panose="020B0603020202020204" pitchFamily="34" charset="0"/>
              </a:rPr>
              <a:t>role</a:t>
            </a:r>
            <a:r>
              <a:rPr lang="fi-FI" altLang="fi-FI" dirty="0">
                <a:latin typeface="Trebuchet MS" panose="020B0603020202020204" pitchFamily="34" charset="0"/>
              </a:rPr>
              <a:t> of </a:t>
            </a:r>
            <a:r>
              <a:rPr lang="fi-FI" altLang="fi-FI" dirty="0" err="1">
                <a:latin typeface="Trebuchet MS" panose="020B0603020202020204" pitchFamily="34" charset="0"/>
              </a:rPr>
              <a:t>social</a:t>
            </a:r>
            <a:r>
              <a:rPr lang="fi-FI" altLang="fi-FI" dirty="0">
                <a:latin typeface="Trebuchet MS" panose="020B0603020202020204" pitchFamily="34" charset="0"/>
              </a:rPr>
              <a:t> </a:t>
            </a:r>
            <a:r>
              <a:rPr lang="fi-FI" altLang="fi-FI" dirty="0" err="1">
                <a:latin typeface="Trebuchet MS" panose="020B0603020202020204" pitchFamily="34" charset="0"/>
              </a:rPr>
              <a:t>learning</a:t>
            </a:r>
            <a:r>
              <a:rPr lang="fi-FI" altLang="fi-FI" dirty="0">
                <a:latin typeface="Trebuchet MS" panose="020B0603020202020204" pitchFamily="34" charset="0"/>
              </a:rPr>
              <a:t> in </a:t>
            </a:r>
            <a:r>
              <a:rPr lang="fi-FI" altLang="fi-FI" dirty="0" err="1">
                <a:latin typeface="Trebuchet MS" panose="020B0603020202020204" pitchFamily="34" charset="0"/>
              </a:rPr>
              <a:t>opinion</a:t>
            </a:r>
            <a:r>
              <a:rPr lang="fi-FI" altLang="fi-FI" dirty="0">
                <a:latin typeface="Trebuchet MS" panose="020B0603020202020204" pitchFamily="34" charset="0"/>
              </a:rPr>
              <a:t> </a:t>
            </a:r>
            <a:r>
              <a:rPr lang="fi-FI" altLang="fi-FI" dirty="0" err="1">
                <a:latin typeface="Trebuchet MS" panose="020B0603020202020204" pitchFamily="34" charset="0"/>
              </a:rPr>
              <a:t>formation</a:t>
            </a:r>
            <a:r>
              <a:rPr lang="fi-FI" altLang="fi-FI" dirty="0">
                <a:latin typeface="Trebuchet MS" panose="020B0603020202020204" pitchFamily="34" charset="0"/>
              </a:rPr>
              <a:t>. </a:t>
            </a:r>
          </a:p>
          <a:p>
            <a:pPr>
              <a:spcAft>
                <a:spcPct val="0"/>
              </a:spcAft>
            </a:pPr>
            <a:r>
              <a:rPr lang="fi-FI" altLang="fi-FI" b="1" dirty="0">
                <a:solidFill>
                  <a:srgbClr val="C00000"/>
                </a:solidFill>
                <a:latin typeface="Trebuchet MS" panose="020B0603020202020204" pitchFamily="34" charset="0"/>
                <a:sym typeface="Wingdings" panose="05000000000000000000" pitchFamily="2" charset="2"/>
              </a:rPr>
              <a:t>   </a:t>
            </a:r>
            <a:r>
              <a:rPr lang="fi-FI" altLang="fi-FI" dirty="0">
                <a:solidFill>
                  <a:srgbClr val="C00000"/>
                </a:solidFill>
                <a:latin typeface="Trebuchet MS" panose="020B0603020202020204" pitchFamily="34" charset="0"/>
                <a:sym typeface="Wingdings" panose="05000000000000000000" pitchFamily="2" charset="2"/>
              </a:rPr>
              <a:t> </a:t>
            </a:r>
            <a:r>
              <a:rPr lang="fi-FI" altLang="fi-FI" b="1" dirty="0">
                <a:solidFill>
                  <a:srgbClr val="C00000"/>
                </a:solidFill>
                <a:latin typeface="Trebuchet MS" panose="020B0603020202020204" pitchFamily="34" charset="0"/>
                <a:sym typeface="Wingdings" panose="05000000000000000000" pitchFamily="2" charset="2"/>
              </a:rPr>
              <a:t>C3</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Agent</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based</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models</a:t>
            </a:r>
            <a:r>
              <a:rPr lang="fi-FI" altLang="fi-FI" dirty="0">
                <a:solidFill>
                  <a:srgbClr val="C00000"/>
                </a:solidFill>
                <a:latin typeface="Trebuchet MS" panose="020B0603020202020204" pitchFamily="34" charset="0"/>
                <a:sym typeface="Wingdings" panose="05000000000000000000" pitchFamily="2" charset="2"/>
              </a:rPr>
              <a:t> of </a:t>
            </a:r>
            <a:r>
              <a:rPr lang="fi-FI" altLang="fi-FI" dirty="0" err="1">
                <a:solidFill>
                  <a:srgbClr val="C00000"/>
                </a:solidFill>
                <a:latin typeface="Trebuchet MS" panose="020B0603020202020204" pitchFamily="34" charset="0"/>
                <a:sym typeface="Wingdings" panose="05000000000000000000" pitchFamily="2" charset="2"/>
              </a:rPr>
              <a:t>opinion</a:t>
            </a:r>
            <a:r>
              <a:rPr lang="fi-FI" altLang="fi-FI" dirty="0">
                <a:solidFill>
                  <a:srgbClr val="C00000"/>
                </a:solidFill>
                <a:latin typeface="Trebuchet MS" panose="020B0603020202020204" pitchFamily="34" charset="0"/>
                <a:sym typeface="Wingdings" panose="05000000000000000000" pitchFamily="2" charset="2"/>
              </a:rPr>
              <a:t> </a:t>
            </a:r>
            <a:r>
              <a:rPr lang="fi-FI" altLang="fi-FI" dirty="0" err="1">
                <a:solidFill>
                  <a:srgbClr val="C00000"/>
                </a:solidFill>
                <a:latin typeface="Trebuchet MS" panose="020B0603020202020204" pitchFamily="34" charset="0"/>
                <a:sym typeface="Wingdings" panose="05000000000000000000" pitchFamily="2" charset="2"/>
              </a:rPr>
              <a:t>formation</a:t>
            </a:r>
            <a:r>
              <a:rPr lang="fi-FI" altLang="fi-FI" dirty="0">
                <a:solidFill>
                  <a:srgbClr val="C00000"/>
                </a:solidFill>
                <a:latin typeface="Trebuchet MS" panose="020B0603020202020204" pitchFamily="34" charset="0"/>
                <a:sym typeface="Wingdings" panose="05000000000000000000" pitchFamily="2" charset="2"/>
              </a:rPr>
              <a:t>.</a:t>
            </a:r>
            <a:endParaRPr lang="fi-FI" altLang="fi-FI" dirty="0">
              <a:solidFill>
                <a:srgbClr val="C00000"/>
              </a:solidFill>
              <a:latin typeface="Trebuchet MS" panose="020B0603020202020204" pitchFamily="34" charset="0"/>
            </a:endParaRPr>
          </a:p>
        </p:txBody>
      </p:sp>
      <p:sp>
        <p:nvSpPr>
          <p:cNvPr id="3" name="Title 2">
            <a:extLst>
              <a:ext uri="{FF2B5EF4-FFF2-40B4-BE49-F238E27FC236}">
                <a16:creationId xmlns:a16="http://schemas.microsoft.com/office/drawing/2014/main" id="{37774A70-FF91-4B42-B92A-9FC2203CE2CF}"/>
              </a:ext>
            </a:extLst>
          </p:cNvPr>
          <p:cNvSpPr>
            <a:spLocks noGrp="1"/>
          </p:cNvSpPr>
          <p:nvPr>
            <p:ph type="title"/>
          </p:nvPr>
        </p:nvSpPr>
        <p:spPr>
          <a:xfrm>
            <a:off x="3503614" y="549275"/>
            <a:ext cx="6840537" cy="539750"/>
          </a:xfrm>
        </p:spPr>
        <p:txBody>
          <a:bodyPr/>
          <a:lstStyle/>
          <a:p>
            <a:r>
              <a:rPr lang="fi-FI" altLang="fi-FI">
                <a:latin typeface="Trebuchet MS" panose="020B0603020202020204" pitchFamily="34" charset="0"/>
              </a:rPr>
              <a:t>Related problems </a:t>
            </a:r>
            <a:br>
              <a:rPr lang="fi-FI" altLang="fi-FI">
                <a:latin typeface="Trebuchet MS" panose="020B0603020202020204" pitchFamily="34" charset="0"/>
              </a:rPr>
            </a:br>
            <a:endParaRPr lang="fi-FI" altLang="fi-FI" b="0">
              <a:solidFill>
                <a:srgbClr val="C00000"/>
              </a:solidFill>
              <a:latin typeface="Trebuchet MS" panose="020B0603020202020204" pitchFamily="34" charset="0"/>
            </a:endParaRPr>
          </a:p>
        </p:txBody>
      </p:sp>
      <p:sp>
        <p:nvSpPr>
          <p:cNvPr id="14340" name="Date Placeholder 3">
            <a:extLst>
              <a:ext uri="{FF2B5EF4-FFF2-40B4-BE49-F238E27FC236}">
                <a16:creationId xmlns:a16="http://schemas.microsoft.com/office/drawing/2014/main" id="{FD99718E-DB24-4EAF-8DAA-A133FC7E6C1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0C3BCDC-9B0C-4A49-99CE-8660515FECDC}"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4341" name="Slide Number Placeholder 5">
            <a:extLst>
              <a:ext uri="{FF2B5EF4-FFF2-40B4-BE49-F238E27FC236}">
                <a16:creationId xmlns:a16="http://schemas.microsoft.com/office/drawing/2014/main" id="{370E0D4C-3FE9-4062-A51E-78CC509150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029D4B-D255-47CE-B4F8-F555FB2213E2}" type="slidenum">
              <a:rPr lang="en-GB" altLang="fi-FI" smtClean="0">
                <a:solidFill>
                  <a:schemeClr val="tx2"/>
                </a:solidFill>
              </a:rPr>
              <a:pPr/>
              <a:t>3</a:t>
            </a:fld>
            <a:endParaRPr lang="en-GB" altLang="fi-FI">
              <a:solidFill>
                <a:schemeClr val="tx2"/>
              </a:solidFill>
            </a:endParaRPr>
          </a:p>
        </p:txBody>
      </p:sp>
      <p:sp>
        <p:nvSpPr>
          <p:cNvPr id="7" name="Title 2">
            <a:extLst>
              <a:ext uri="{FF2B5EF4-FFF2-40B4-BE49-F238E27FC236}">
                <a16:creationId xmlns:a16="http://schemas.microsoft.com/office/drawing/2014/main" id="{669E71E7-738C-40A4-AD4F-E8FC7AD876EB}"/>
              </a:ext>
            </a:extLst>
          </p:cNvPr>
          <p:cNvSpPr txBox="1">
            <a:spLocks/>
          </p:cNvSpPr>
          <p:nvPr/>
        </p:nvSpPr>
        <p:spPr bwMode="auto">
          <a:xfrm>
            <a:off x="3800476" y="1089025"/>
            <a:ext cx="60039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539750" indent="-274638">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803275" indent="-265113">
              <a:spcAft>
                <a:spcPts val="800"/>
              </a:spcAft>
              <a:buFont typeface="Arial" panose="020B0604020202020204" pitchFamily="34" charset="0"/>
              <a:buChar char="‒"/>
              <a:defRPr>
                <a:solidFill>
                  <a:schemeClr val="tx1"/>
                </a:solidFill>
                <a:latin typeface="Arial" panose="020B0604020202020204" pitchFamily="34" charset="0"/>
              </a:defRPr>
            </a:lvl3pPr>
            <a:lvl4pPr marL="1076325" indent="-273050">
              <a:spcAft>
                <a:spcPts val="800"/>
              </a:spcAft>
              <a:buFont typeface="Arial" panose="020B0604020202020204" pitchFamily="34" charset="0"/>
              <a:buChar char="‒"/>
              <a:defRPr sz="1600">
                <a:solidFill>
                  <a:schemeClr val="tx1"/>
                </a:solidFill>
                <a:latin typeface="Arial" panose="020B0604020202020204" pitchFamily="34" charset="0"/>
              </a:defRPr>
            </a:lvl4pPr>
            <a:lvl5pPr marL="1341438" indent="-265113">
              <a:spcAft>
                <a:spcPts val="800"/>
              </a:spcAft>
              <a:buFont typeface="Arial" panose="020B0604020202020204" pitchFamily="34" charset="0"/>
              <a:buChar char="‒"/>
              <a:defRPr sz="1400">
                <a:solidFill>
                  <a:schemeClr val="tx1"/>
                </a:solidFill>
                <a:latin typeface="Arial" panose="020B0604020202020204" pitchFamily="34" charset="0"/>
              </a:defRPr>
            </a:lvl5pPr>
            <a:lvl6pPr marL="17986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2558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27130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1702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a:spcAft>
                <a:spcPct val="0"/>
              </a:spcAft>
              <a:buClrTx/>
              <a:buSzTx/>
              <a:buFontTx/>
              <a:buNone/>
            </a:pPr>
            <a:r>
              <a:rPr lang="fi-FI" altLang="fi-FI" sz="3400">
                <a:solidFill>
                  <a:srgbClr val="C00000"/>
                </a:solidFill>
                <a:latin typeface="Trebuchet MS" panose="020B0603020202020204" pitchFamily="34" charset="0"/>
                <a:sym typeface="Wingdings" panose="05000000000000000000" pitchFamily="2" charset="2"/>
              </a:rPr>
              <a:t> </a:t>
            </a:r>
            <a:r>
              <a:rPr lang="fi-FI" altLang="fi-FI" sz="3400">
                <a:solidFill>
                  <a:srgbClr val="C00000"/>
                </a:solidFill>
                <a:latin typeface="Trebuchet MS" panose="020B0603020202020204" pitchFamily="34" charset="0"/>
              </a:rPr>
              <a:t>Computational models </a:t>
            </a:r>
            <a:br>
              <a:rPr lang="fi-FI" altLang="fi-FI" sz="3400" b="1">
                <a:latin typeface="Trebuchet MS" panose="020B0603020202020204" pitchFamily="34" charset="0"/>
              </a:rPr>
            </a:br>
            <a:endParaRPr lang="fi-FI" altLang="fi-FI" sz="3400">
              <a:solidFill>
                <a:srgbClr val="C0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E022B5-62FA-4047-BD42-581624BFE2DB}"/>
              </a:ext>
            </a:extLst>
          </p:cNvPr>
          <p:cNvSpPr>
            <a:spLocks noGrp="1"/>
          </p:cNvSpPr>
          <p:nvPr>
            <p:ph idx="1"/>
          </p:nvPr>
        </p:nvSpPr>
        <p:spPr>
          <a:xfrm>
            <a:off x="1847851" y="1989138"/>
            <a:ext cx="8677275" cy="4608512"/>
          </a:xfrm>
        </p:spPr>
        <p:txBody>
          <a:bodyPr/>
          <a:lstStyle/>
          <a:p>
            <a:pPr>
              <a:spcAft>
                <a:spcPts val="0"/>
              </a:spcAft>
              <a:defRPr/>
            </a:pPr>
            <a:r>
              <a:rPr lang="fi-FI" b="1" dirty="0">
                <a:latin typeface="Trebuchet MS" panose="020B0603020202020204" pitchFamily="34" charset="0"/>
              </a:rPr>
              <a:t>R1 &amp; C1</a:t>
            </a:r>
            <a:r>
              <a:rPr lang="fi-FI" dirty="0">
                <a:latin typeface="Trebuchet MS" panose="020B0603020202020204" pitchFamily="34" charset="0"/>
              </a:rPr>
              <a:t>: Knowledge </a:t>
            </a:r>
            <a:r>
              <a:rPr lang="fi-FI" dirty="0" err="1">
                <a:latin typeface="Trebuchet MS" panose="020B0603020202020204" pitchFamily="34" charset="0"/>
              </a:rPr>
              <a:t>acquisition</a:t>
            </a:r>
            <a:r>
              <a:rPr lang="fi-FI" dirty="0">
                <a:latin typeface="Trebuchet MS" panose="020B0603020202020204" pitchFamily="34" charset="0"/>
              </a:rPr>
              <a:t>: </a:t>
            </a:r>
            <a:r>
              <a:rPr lang="fi-FI" sz="2000" dirty="0">
                <a:latin typeface="Arial Narrow" panose="020B0606020202030204" pitchFamily="34" charset="0"/>
              </a:rPr>
              <a:t>[</a:t>
            </a:r>
            <a:r>
              <a:rPr lang="fi-FI" sz="2000" dirty="0" err="1">
                <a:latin typeface="Arial Narrow" panose="020B0606020202030204" pitchFamily="34" charset="0"/>
              </a:rPr>
              <a:t>e.g</a:t>
            </a:r>
            <a:r>
              <a:rPr lang="fi-FI" sz="2000" dirty="0">
                <a:latin typeface="Arial Narrow" panose="020B0606020202030204" pitchFamily="34" charset="0"/>
              </a:rPr>
              <a:t>. </a:t>
            </a:r>
            <a:r>
              <a:rPr lang="fi-FI" sz="2000" dirty="0" err="1">
                <a:latin typeface="Arial Narrow" panose="020B0606020202030204" pitchFamily="34" charset="0"/>
              </a:rPr>
              <a:t>MacKenzie</a:t>
            </a:r>
            <a:r>
              <a:rPr lang="fi-FI" sz="2000" dirty="0">
                <a:latin typeface="Arial Narrow" panose="020B0606020202030204" pitchFamily="34" charset="0"/>
              </a:rPr>
              <a:t> et al. 2015]</a:t>
            </a:r>
          </a:p>
          <a:p>
            <a:pPr lvl="1">
              <a:spcAft>
                <a:spcPts val="0"/>
              </a:spcAft>
              <a:defRPr/>
            </a:pPr>
            <a:r>
              <a:rPr lang="fi-FI" sz="1800" dirty="0" err="1">
                <a:latin typeface="Trebuchet MS" panose="020B0603020202020204" pitchFamily="34" charset="0"/>
              </a:rPr>
              <a:t>Generic</a:t>
            </a:r>
            <a:r>
              <a:rPr lang="fi-FI" sz="1800" dirty="0">
                <a:latin typeface="Trebuchet MS" panose="020B0603020202020204" pitchFamily="34" charset="0"/>
              </a:rPr>
              <a:t> </a:t>
            </a:r>
            <a:r>
              <a:rPr lang="fi-FI" sz="1800" dirty="0" err="1">
                <a:latin typeface="Trebuchet MS" panose="020B0603020202020204" pitchFamily="34" charset="0"/>
              </a:rPr>
              <a:t>dynamics</a:t>
            </a:r>
            <a:r>
              <a:rPr lang="fi-FI" sz="1800" dirty="0">
                <a:latin typeface="Trebuchet MS" panose="020B0603020202020204" pitchFamily="34" charset="0"/>
              </a:rPr>
              <a:t> of </a:t>
            </a:r>
            <a:r>
              <a:rPr lang="fi-FI" sz="1800" dirty="0" err="1">
                <a:latin typeface="Trebuchet MS" panose="020B0603020202020204" pitchFamily="34" charset="0"/>
              </a:rPr>
              <a:t>discovery</a:t>
            </a:r>
            <a:r>
              <a:rPr lang="fi-FI" sz="1800" dirty="0">
                <a:latin typeface="Trebuchet MS" panose="020B0603020202020204" pitchFamily="34" charset="0"/>
              </a:rPr>
              <a:t>, </a:t>
            </a:r>
            <a:r>
              <a:rPr lang="fi-FI" sz="1800" dirty="0" err="1">
                <a:latin typeface="Trebuchet MS" panose="020B0603020202020204" pitchFamily="34" charset="0"/>
              </a:rPr>
              <a:t>effect</a:t>
            </a:r>
            <a:r>
              <a:rPr lang="fi-FI" sz="1800" dirty="0">
                <a:latin typeface="Trebuchet MS" panose="020B0603020202020204" pitchFamily="34" charset="0"/>
              </a:rPr>
              <a:t> of </a:t>
            </a:r>
            <a:r>
              <a:rPr lang="fi-FI" sz="1800" dirty="0" err="1">
                <a:latin typeface="Trebuchet MS" panose="020B0603020202020204" pitchFamily="34" charset="0"/>
              </a:rPr>
              <a:t>success</a:t>
            </a:r>
            <a:r>
              <a:rPr lang="fi-FI" sz="1800" dirty="0">
                <a:latin typeface="Trebuchet MS" panose="020B0603020202020204" pitchFamily="34" charset="0"/>
              </a:rPr>
              <a:t> in </a:t>
            </a:r>
            <a:r>
              <a:rPr lang="fi-FI" sz="1800" dirty="0" err="1">
                <a:latin typeface="Trebuchet MS" panose="020B0603020202020204" pitchFamily="34" charset="0"/>
              </a:rPr>
              <a:t>foraging</a:t>
            </a:r>
            <a:r>
              <a:rPr lang="fi-FI" sz="1800" dirty="0">
                <a:latin typeface="Trebuchet MS" panose="020B0603020202020204" pitchFamily="34" charset="0"/>
              </a:rPr>
              <a:t> on </a:t>
            </a:r>
            <a:r>
              <a:rPr lang="fi-FI" sz="1800" dirty="0" err="1">
                <a:latin typeface="Trebuchet MS" panose="020B0603020202020204" pitchFamily="34" charset="0"/>
              </a:rPr>
              <a:t>its</a:t>
            </a:r>
            <a:r>
              <a:rPr lang="fi-FI" sz="1800" dirty="0">
                <a:latin typeface="Trebuchet MS" panose="020B0603020202020204" pitchFamily="34" charset="0"/>
              </a:rPr>
              <a:t> </a:t>
            </a:r>
            <a:r>
              <a:rPr lang="fi-FI" sz="1800" dirty="0" err="1">
                <a:latin typeface="Trebuchet MS" panose="020B0603020202020204" pitchFamily="34" charset="0"/>
              </a:rPr>
              <a:t>dynamics</a:t>
            </a:r>
            <a:r>
              <a:rPr lang="fi-FI" sz="1800" dirty="0">
                <a:latin typeface="Trebuchet MS" panose="020B0603020202020204" pitchFamily="34" charset="0"/>
              </a:rPr>
              <a:t>. </a:t>
            </a:r>
            <a:r>
              <a:rPr lang="fi-FI" sz="1800" dirty="0" err="1">
                <a:latin typeface="Trebuchet MS" panose="020B0603020202020204" pitchFamily="34" charset="0"/>
              </a:rPr>
              <a:t>Possibility</a:t>
            </a:r>
            <a:r>
              <a:rPr lang="fi-FI" sz="1800" dirty="0">
                <a:latin typeface="Trebuchet MS" panose="020B0603020202020204" pitchFamily="34" charset="0"/>
              </a:rPr>
              <a:t> to </a:t>
            </a:r>
            <a:r>
              <a:rPr lang="fi-FI" sz="1800" dirty="0" err="1">
                <a:latin typeface="Trebuchet MS" panose="020B0603020202020204" pitchFamily="34" charset="0"/>
              </a:rPr>
              <a:t>explore</a:t>
            </a:r>
            <a:r>
              <a:rPr lang="fi-FI" sz="1800" dirty="0">
                <a:latin typeface="Trebuchet MS" panose="020B0603020202020204" pitchFamily="34" charset="0"/>
              </a:rPr>
              <a:t> </a:t>
            </a:r>
            <a:r>
              <a:rPr lang="fi-FI" sz="1800" dirty="0" err="1">
                <a:latin typeface="Trebuchet MS" panose="020B0603020202020204" pitchFamily="34" charset="0"/>
              </a:rPr>
              <a:t>learning</a:t>
            </a:r>
            <a:r>
              <a:rPr lang="fi-FI" sz="1800" dirty="0">
                <a:latin typeface="Trebuchet MS" panose="020B0603020202020204" pitchFamily="34" charset="0"/>
              </a:rPr>
              <a:t> </a:t>
            </a:r>
            <a:r>
              <a:rPr lang="fi-FI" sz="1800" dirty="0" err="1">
                <a:latin typeface="Trebuchet MS" panose="020B0603020202020204" pitchFamily="34" charset="0"/>
              </a:rPr>
              <a:t>from</a:t>
            </a:r>
            <a:r>
              <a:rPr lang="fi-FI" sz="1800" dirty="0">
                <a:latin typeface="Trebuchet MS" panose="020B0603020202020204" pitchFamily="34" charset="0"/>
              </a:rPr>
              <a:t> </a:t>
            </a:r>
            <a:r>
              <a:rPr lang="fi-FI" sz="1800" dirty="0" err="1">
                <a:latin typeface="Trebuchet MS" panose="020B0603020202020204" pitchFamily="34" charset="0"/>
              </a:rPr>
              <a:t>other</a:t>
            </a:r>
            <a:r>
              <a:rPr lang="fi-FI" sz="1800" dirty="0">
                <a:latin typeface="Trebuchet MS" panose="020B0603020202020204" pitchFamily="34" charset="0"/>
              </a:rPr>
              <a:t> </a:t>
            </a:r>
            <a:r>
              <a:rPr lang="fi-FI" sz="1800" dirty="0" err="1">
                <a:latin typeface="Trebuchet MS" panose="020B0603020202020204" pitchFamily="34" charset="0"/>
              </a:rPr>
              <a:t>explorers</a:t>
            </a:r>
            <a:r>
              <a:rPr lang="fi-FI" sz="1800" dirty="0">
                <a:latin typeface="Trebuchet MS" panose="020B0603020202020204" pitchFamily="34" charset="0"/>
              </a:rPr>
              <a:t> (</a:t>
            </a:r>
            <a:r>
              <a:rPr lang="fi-FI" sz="1800" dirty="0" err="1">
                <a:latin typeface="Trebuchet MS" panose="020B0603020202020204" pitchFamily="34" charset="0"/>
              </a:rPr>
              <a:t>social</a:t>
            </a:r>
            <a:r>
              <a:rPr lang="fi-FI" sz="1800" dirty="0">
                <a:latin typeface="Trebuchet MS" panose="020B0603020202020204" pitchFamily="34" charset="0"/>
              </a:rPr>
              <a:t> </a:t>
            </a:r>
            <a:r>
              <a:rPr lang="fi-FI" sz="1800" dirty="0" err="1">
                <a:latin typeface="Trebuchet MS" panose="020B0603020202020204" pitchFamily="34" charset="0"/>
              </a:rPr>
              <a:t>learning</a:t>
            </a:r>
            <a:r>
              <a:rPr lang="fi-FI" sz="1800" dirty="0">
                <a:latin typeface="Trebuchet MS" panose="020B0603020202020204" pitchFamily="34" charset="0"/>
              </a:rPr>
              <a:t>).</a:t>
            </a:r>
          </a:p>
          <a:p>
            <a:pPr>
              <a:spcAft>
                <a:spcPts val="0"/>
              </a:spcAft>
              <a:defRPr/>
            </a:pPr>
            <a:endParaRPr lang="fi-FI" sz="2000" dirty="0">
              <a:latin typeface="Trebuchet MS" panose="020B0603020202020204" pitchFamily="34" charset="0"/>
            </a:endParaRPr>
          </a:p>
          <a:p>
            <a:pPr>
              <a:spcAft>
                <a:spcPts val="0"/>
              </a:spcAft>
              <a:defRPr/>
            </a:pPr>
            <a:r>
              <a:rPr lang="fi-FI" b="1" dirty="0">
                <a:latin typeface="Trebuchet MS" panose="020B0603020202020204" pitchFamily="34" charset="0"/>
              </a:rPr>
              <a:t>R2 &amp; C1</a:t>
            </a:r>
            <a:r>
              <a:rPr lang="fi-FI" dirty="0">
                <a:latin typeface="Trebuchet MS" panose="020B0603020202020204" pitchFamily="34" charset="0"/>
              </a:rPr>
              <a:t>: Learning </a:t>
            </a:r>
            <a:r>
              <a:rPr lang="fi-FI" dirty="0" err="1">
                <a:latin typeface="Trebuchet MS" panose="020B0603020202020204" pitchFamily="34" charset="0"/>
              </a:rPr>
              <a:t>dynamics</a:t>
            </a:r>
            <a:r>
              <a:rPr lang="fi-FI" dirty="0">
                <a:latin typeface="Trebuchet MS" panose="020B0603020202020204" pitchFamily="34" charset="0"/>
              </a:rPr>
              <a:t>: </a:t>
            </a:r>
            <a:r>
              <a:rPr lang="fi-FI" sz="2000" dirty="0">
                <a:latin typeface="Arial Narrow" panose="020B0606020202030204" pitchFamily="34" charset="0"/>
              </a:rPr>
              <a:t>[</a:t>
            </a:r>
            <a:r>
              <a:rPr lang="fi-FI" sz="2000" dirty="0" err="1">
                <a:latin typeface="Arial Narrow" panose="020B0606020202030204" pitchFamily="34" charset="0"/>
              </a:rPr>
              <a:t>e.g</a:t>
            </a:r>
            <a:r>
              <a:rPr lang="fi-FI" sz="2000" dirty="0">
                <a:latin typeface="Arial Narrow" panose="020B0606020202030204" pitchFamily="34" charset="0"/>
              </a:rPr>
              <a:t>. van </a:t>
            </a:r>
            <a:r>
              <a:rPr lang="fi-FI" sz="2000" dirty="0" err="1">
                <a:latin typeface="Arial Narrow" panose="020B0606020202030204" pitchFamily="34" charset="0"/>
              </a:rPr>
              <a:t>Geert</a:t>
            </a:r>
            <a:r>
              <a:rPr lang="fi-FI" sz="2000" dirty="0">
                <a:latin typeface="Arial Narrow" panose="020B0606020202030204" pitchFamily="34" charset="0"/>
              </a:rPr>
              <a:t> 2014]</a:t>
            </a:r>
          </a:p>
          <a:p>
            <a:pPr lvl="1">
              <a:spcAft>
                <a:spcPts val="0"/>
              </a:spcAft>
              <a:defRPr/>
            </a:pPr>
            <a:r>
              <a:rPr lang="fi-FI" sz="1800" dirty="0" err="1">
                <a:latin typeface="Trebuchet MS" panose="020B0603020202020204" pitchFamily="34" charset="0"/>
              </a:rPr>
              <a:t>Generic</a:t>
            </a:r>
            <a:r>
              <a:rPr lang="fi-FI" sz="1800" dirty="0">
                <a:latin typeface="Trebuchet MS" panose="020B0603020202020204" pitchFamily="34" charset="0"/>
              </a:rPr>
              <a:t> </a:t>
            </a:r>
            <a:r>
              <a:rPr lang="fi-FI" sz="1800" dirty="0" err="1">
                <a:latin typeface="Trebuchet MS" panose="020B0603020202020204" pitchFamily="34" charset="0"/>
              </a:rPr>
              <a:t>properties</a:t>
            </a:r>
            <a:r>
              <a:rPr lang="fi-FI" sz="1800" dirty="0">
                <a:latin typeface="Trebuchet MS" panose="020B0603020202020204" pitchFamily="34" charset="0"/>
              </a:rPr>
              <a:t> of </a:t>
            </a:r>
            <a:r>
              <a:rPr lang="fi-FI" sz="1800" dirty="0" err="1">
                <a:latin typeface="Trebuchet MS" panose="020B0603020202020204" pitchFamily="34" charset="0"/>
              </a:rPr>
              <a:t>dynamics</a:t>
            </a:r>
            <a:r>
              <a:rPr lang="fi-FI" sz="1800" dirty="0">
                <a:latin typeface="Trebuchet MS" panose="020B0603020202020204" pitchFamily="34" charset="0"/>
              </a:rPr>
              <a:t>: </a:t>
            </a:r>
            <a:r>
              <a:rPr lang="fi-FI" sz="1800" dirty="0" err="1">
                <a:latin typeface="Trebuchet MS" panose="020B0603020202020204" pitchFamily="34" charset="0"/>
              </a:rPr>
              <a:t>Origin</a:t>
            </a:r>
            <a:r>
              <a:rPr lang="fi-FI" sz="1800" dirty="0">
                <a:latin typeface="Trebuchet MS" panose="020B0603020202020204" pitchFamily="34" charset="0"/>
              </a:rPr>
              <a:t> of </a:t>
            </a:r>
            <a:r>
              <a:rPr lang="fi-FI" sz="1800" dirty="0" err="1">
                <a:latin typeface="Trebuchet MS" panose="020B0603020202020204" pitchFamily="34" charset="0"/>
              </a:rPr>
              <a:t>sigmoidal</a:t>
            </a:r>
            <a:r>
              <a:rPr lang="fi-FI" sz="1800" dirty="0">
                <a:latin typeface="Trebuchet MS" panose="020B0603020202020204" pitchFamily="34" charset="0"/>
              </a:rPr>
              <a:t> </a:t>
            </a:r>
            <a:r>
              <a:rPr lang="fi-FI" sz="1800" dirty="0" err="1">
                <a:latin typeface="Trebuchet MS" panose="020B0603020202020204" pitchFamily="34" charset="0"/>
              </a:rPr>
              <a:t>learning</a:t>
            </a:r>
            <a:r>
              <a:rPr lang="fi-FI" sz="1800" dirty="0">
                <a:latin typeface="Trebuchet MS" panose="020B0603020202020204" pitchFamily="34" charset="0"/>
              </a:rPr>
              <a:t> </a:t>
            </a:r>
            <a:r>
              <a:rPr lang="fi-FI" sz="1800" dirty="0" err="1">
                <a:latin typeface="Trebuchet MS" panose="020B0603020202020204" pitchFamily="34" charset="0"/>
              </a:rPr>
              <a:t>curve</a:t>
            </a:r>
            <a:r>
              <a:rPr lang="fi-FI" sz="1800" dirty="0">
                <a:latin typeface="Trebuchet MS" panose="020B0603020202020204" pitchFamily="34" charset="0"/>
              </a:rPr>
              <a:t> on </a:t>
            </a:r>
            <a:r>
              <a:rPr lang="fi-FI" sz="1800" dirty="0" err="1">
                <a:latin typeface="Trebuchet MS" panose="020B0603020202020204" pitchFamily="34" charset="0"/>
              </a:rPr>
              <a:t>constraints</a:t>
            </a:r>
            <a:r>
              <a:rPr lang="fi-FI" sz="1800" dirty="0">
                <a:latin typeface="Trebuchet MS" panose="020B0603020202020204" pitchFamily="34" charset="0"/>
              </a:rPr>
              <a:t> on </a:t>
            </a:r>
            <a:r>
              <a:rPr lang="fi-FI" sz="1800" dirty="0" err="1">
                <a:latin typeface="Trebuchet MS" panose="020B0603020202020204" pitchFamily="34" charset="0"/>
              </a:rPr>
              <a:t>learning</a:t>
            </a:r>
            <a:r>
              <a:rPr lang="fi-FI" sz="1800" dirty="0">
                <a:latin typeface="Trebuchet MS" panose="020B0603020202020204" pitchFamily="34" charset="0"/>
              </a:rPr>
              <a:t>. Learning </a:t>
            </a:r>
            <a:r>
              <a:rPr lang="fi-FI" sz="1800" dirty="0" err="1">
                <a:latin typeface="Trebuchet MS" panose="020B0603020202020204" pitchFamily="34" charset="0"/>
              </a:rPr>
              <a:t>history</a:t>
            </a:r>
            <a:r>
              <a:rPr lang="fi-FI" sz="1800" dirty="0">
                <a:latin typeface="Trebuchet MS" panose="020B0603020202020204" pitchFamily="34" charset="0"/>
              </a:rPr>
              <a:t> </a:t>
            </a:r>
            <a:r>
              <a:rPr lang="fi-FI" sz="1800" dirty="0" err="1">
                <a:latin typeface="Trebuchet MS" panose="020B0603020202020204" pitchFamily="34" charset="0"/>
              </a:rPr>
              <a:t>dependent</a:t>
            </a:r>
            <a:r>
              <a:rPr lang="fi-FI" sz="1800" dirty="0">
                <a:latin typeface="Trebuchet MS" panose="020B0603020202020204" pitchFamily="34" charset="0"/>
              </a:rPr>
              <a:t> </a:t>
            </a:r>
            <a:r>
              <a:rPr lang="fi-FI" sz="1800" dirty="0" err="1">
                <a:latin typeface="Trebuchet MS" panose="020B0603020202020204" pitchFamily="34" charset="0"/>
              </a:rPr>
              <a:t>learning</a:t>
            </a:r>
            <a:r>
              <a:rPr lang="fi-FI" sz="1800" dirty="0">
                <a:latin typeface="Trebuchet MS" panose="020B0603020202020204" pitchFamily="34" charset="0"/>
              </a:rPr>
              <a:t>, </a:t>
            </a:r>
            <a:r>
              <a:rPr lang="fi-FI" sz="1800" dirty="0" err="1">
                <a:latin typeface="Trebuchet MS" panose="020B0603020202020204" pitchFamily="34" charset="0"/>
              </a:rPr>
              <a:t>hysteresis</a:t>
            </a:r>
            <a:r>
              <a:rPr lang="fi-FI" sz="1800" dirty="0">
                <a:latin typeface="Trebuchet MS" panose="020B0603020202020204" pitchFamily="34" charset="0"/>
              </a:rPr>
              <a:t> </a:t>
            </a:r>
            <a:r>
              <a:rPr lang="fi-FI" sz="1800" dirty="0" err="1">
                <a:latin typeface="Trebuchet MS" panose="020B0603020202020204" pitchFamily="34" charset="0"/>
              </a:rPr>
              <a:t>effects</a:t>
            </a:r>
            <a:r>
              <a:rPr lang="fi-FI" sz="1800" dirty="0">
                <a:latin typeface="Trebuchet MS" panose="020B0603020202020204" pitchFamily="34" charset="0"/>
              </a:rPr>
              <a:t> on </a:t>
            </a:r>
            <a:r>
              <a:rPr lang="fi-FI" sz="1800" dirty="0" err="1">
                <a:latin typeface="Trebuchet MS" panose="020B0603020202020204" pitchFamily="34" charset="0"/>
              </a:rPr>
              <a:t>learning</a:t>
            </a:r>
            <a:r>
              <a:rPr lang="fi-FI" sz="1800" dirty="0">
                <a:latin typeface="Trebuchet MS" panose="020B0603020202020204" pitchFamily="34" charset="0"/>
              </a:rPr>
              <a:t>. </a:t>
            </a:r>
          </a:p>
          <a:p>
            <a:pPr marL="0" indent="0">
              <a:spcAft>
                <a:spcPts val="0"/>
              </a:spcAft>
              <a:buNone/>
              <a:defRPr/>
            </a:pPr>
            <a:endParaRPr lang="fi-FI" sz="2000" dirty="0">
              <a:latin typeface="Trebuchet MS" panose="020B0603020202020204" pitchFamily="34" charset="0"/>
            </a:endParaRPr>
          </a:p>
          <a:p>
            <a:pPr>
              <a:spcAft>
                <a:spcPts val="0"/>
              </a:spcAft>
              <a:defRPr/>
            </a:pPr>
            <a:r>
              <a:rPr lang="fi-FI" b="1" dirty="0">
                <a:latin typeface="Trebuchet MS" panose="020B0603020202020204" pitchFamily="34" charset="0"/>
              </a:rPr>
              <a:t>R3 &amp; C3</a:t>
            </a:r>
            <a:r>
              <a:rPr lang="fi-FI" dirty="0">
                <a:latin typeface="Trebuchet MS" panose="020B0603020202020204" pitchFamily="34" charset="0"/>
              </a:rPr>
              <a:t>: </a:t>
            </a:r>
            <a:r>
              <a:rPr lang="fi-FI" dirty="0" err="1">
                <a:latin typeface="Trebuchet MS" panose="020B0603020202020204" pitchFamily="34" charset="0"/>
              </a:rPr>
              <a:t>Social</a:t>
            </a:r>
            <a:r>
              <a:rPr lang="fi-FI" dirty="0">
                <a:latin typeface="Trebuchet MS" panose="020B0603020202020204" pitchFamily="34" charset="0"/>
              </a:rPr>
              <a:t> </a:t>
            </a:r>
            <a:r>
              <a:rPr lang="fi-FI" dirty="0" err="1">
                <a:latin typeface="Trebuchet MS" panose="020B0603020202020204" pitchFamily="34" charset="0"/>
              </a:rPr>
              <a:t>learning</a:t>
            </a:r>
            <a:r>
              <a:rPr lang="fi-FI" dirty="0">
                <a:latin typeface="Trebuchet MS" panose="020B0603020202020204" pitchFamily="34" charset="0"/>
              </a:rPr>
              <a:t>: </a:t>
            </a:r>
            <a:r>
              <a:rPr lang="fi-FI" sz="2000" dirty="0">
                <a:latin typeface="Arial Narrow" panose="020B0606020202030204" pitchFamily="34" charset="0"/>
              </a:rPr>
              <a:t>[</a:t>
            </a:r>
            <a:r>
              <a:rPr lang="fi-FI" sz="2000" dirty="0" err="1">
                <a:latin typeface="Arial Narrow" panose="020B0606020202030204" pitchFamily="34" charset="0"/>
              </a:rPr>
              <a:t>e.g</a:t>
            </a:r>
            <a:r>
              <a:rPr lang="fi-FI" sz="2000" dirty="0">
                <a:latin typeface="Arial Narrow" panose="020B0606020202030204" pitchFamily="34" charset="0"/>
              </a:rPr>
              <a:t>. </a:t>
            </a:r>
            <a:r>
              <a:rPr lang="fi-FI" sz="2000" dirty="0" err="1">
                <a:latin typeface="Arial Narrow" panose="020B0606020202030204" pitchFamily="34" charset="0"/>
              </a:rPr>
              <a:t>Castellano</a:t>
            </a:r>
            <a:r>
              <a:rPr lang="fi-FI" sz="2000" dirty="0">
                <a:latin typeface="Arial Narrow" panose="020B0606020202030204" pitchFamily="34" charset="0"/>
              </a:rPr>
              <a:t> et al. 2009]</a:t>
            </a:r>
          </a:p>
          <a:p>
            <a:pPr lvl="1">
              <a:spcAft>
                <a:spcPts val="0"/>
              </a:spcAft>
              <a:defRPr/>
            </a:pPr>
            <a:r>
              <a:rPr lang="fi-FI" sz="1800" dirty="0" err="1">
                <a:latin typeface="Trebuchet MS" panose="020B0603020202020204" pitchFamily="34" charset="0"/>
              </a:rPr>
              <a:t>Effect</a:t>
            </a:r>
            <a:r>
              <a:rPr lang="fi-FI" sz="1800" dirty="0">
                <a:latin typeface="Trebuchet MS" panose="020B0603020202020204" pitchFamily="34" charset="0"/>
              </a:rPr>
              <a:t> of </a:t>
            </a:r>
            <a:r>
              <a:rPr lang="fi-FI" sz="1800" dirty="0" err="1">
                <a:latin typeface="Trebuchet MS" panose="020B0603020202020204" pitchFamily="34" charset="0"/>
              </a:rPr>
              <a:t>social</a:t>
            </a:r>
            <a:r>
              <a:rPr lang="fi-FI" sz="1800" dirty="0">
                <a:latin typeface="Trebuchet MS" panose="020B0603020202020204" pitchFamily="34" charset="0"/>
              </a:rPr>
              <a:t> </a:t>
            </a:r>
            <a:r>
              <a:rPr lang="fi-FI" sz="1800" dirty="0" err="1">
                <a:latin typeface="Trebuchet MS" panose="020B0603020202020204" pitchFamily="34" charset="0"/>
              </a:rPr>
              <a:t>interaction</a:t>
            </a:r>
            <a:r>
              <a:rPr lang="fi-FI" sz="1800" dirty="0">
                <a:latin typeface="Trebuchet MS" panose="020B0603020202020204" pitchFamily="34" charset="0"/>
              </a:rPr>
              <a:t> and </a:t>
            </a:r>
            <a:r>
              <a:rPr lang="fi-FI" sz="1800" dirty="0" err="1">
                <a:latin typeface="Trebuchet MS" panose="020B0603020202020204" pitchFamily="34" charset="0"/>
              </a:rPr>
              <a:t>purely</a:t>
            </a:r>
            <a:r>
              <a:rPr lang="fi-FI" sz="1800" dirty="0">
                <a:latin typeface="Trebuchet MS" panose="020B0603020202020204" pitchFamily="34" charset="0"/>
              </a:rPr>
              <a:t> </a:t>
            </a:r>
            <a:r>
              <a:rPr lang="fi-FI" sz="1800" dirty="0" err="1">
                <a:latin typeface="Trebuchet MS" panose="020B0603020202020204" pitchFamily="34" charset="0"/>
              </a:rPr>
              <a:t>sociodymaics</a:t>
            </a:r>
            <a:r>
              <a:rPr lang="fi-FI" sz="1800" dirty="0">
                <a:latin typeface="Trebuchet MS" panose="020B0603020202020204" pitchFamily="34" charset="0"/>
              </a:rPr>
              <a:t> </a:t>
            </a:r>
            <a:r>
              <a:rPr lang="fi-FI" sz="1800" dirty="0" err="1">
                <a:latin typeface="Trebuchet MS" panose="020B0603020202020204" pitchFamily="34" charset="0"/>
              </a:rPr>
              <a:t>effects</a:t>
            </a:r>
            <a:r>
              <a:rPr lang="fi-FI" sz="1800" dirty="0">
                <a:latin typeface="Trebuchet MS" panose="020B0603020202020204" pitchFamily="34" charset="0"/>
              </a:rPr>
              <a:t> on </a:t>
            </a:r>
            <a:r>
              <a:rPr lang="fi-FI" sz="1800" dirty="0" err="1">
                <a:latin typeface="Trebuchet MS" panose="020B0603020202020204" pitchFamily="34" charset="0"/>
              </a:rPr>
              <a:t>opinion</a:t>
            </a:r>
            <a:r>
              <a:rPr lang="fi-FI" sz="1800" dirty="0">
                <a:latin typeface="Trebuchet MS" panose="020B0603020202020204" pitchFamily="34" charset="0"/>
              </a:rPr>
              <a:t> </a:t>
            </a:r>
            <a:r>
              <a:rPr lang="fi-FI" sz="1800" dirty="0" err="1">
                <a:latin typeface="Trebuchet MS" panose="020B0603020202020204" pitchFamily="34" charset="0"/>
              </a:rPr>
              <a:t>dynamics</a:t>
            </a:r>
            <a:r>
              <a:rPr lang="fi-FI" sz="1800" dirty="0">
                <a:latin typeface="Trebuchet MS" panose="020B0603020202020204" pitchFamily="34" charset="0"/>
              </a:rPr>
              <a:t>. </a:t>
            </a:r>
            <a:r>
              <a:rPr lang="fi-FI" sz="1800" dirty="0" err="1">
                <a:latin typeface="Trebuchet MS" panose="020B0603020202020204" pitchFamily="34" charset="0"/>
              </a:rPr>
              <a:t>Generic</a:t>
            </a:r>
            <a:r>
              <a:rPr lang="fi-FI" sz="1800" dirty="0">
                <a:latin typeface="Trebuchet MS" panose="020B0603020202020204" pitchFamily="34" charset="0"/>
              </a:rPr>
              <a:t> </a:t>
            </a:r>
            <a:r>
              <a:rPr lang="fi-FI" sz="1800" dirty="0" err="1">
                <a:latin typeface="Trebuchet MS" panose="020B0603020202020204" pitchFamily="34" charset="0"/>
              </a:rPr>
              <a:t>dependencies</a:t>
            </a:r>
            <a:r>
              <a:rPr lang="fi-FI" sz="1800" dirty="0">
                <a:latin typeface="Trebuchet MS" panose="020B0603020202020204" pitchFamily="34" charset="0"/>
              </a:rPr>
              <a:t> </a:t>
            </a:r>
            <a:r>
              <a:rPr lang="fi-FI" sz="1800" dirty="0" err="1">
                <a:latin typeface="Trebuchet MS" panose="020B0603020202020204" pitchFamily="34" charset="0"/>
              </a:rPr>
              <a:t>between</a:t>
            </a:r>
            <a:r>
              <a:rPr lang="fi-FI" sz="1800" dirty="0">
                <a:latin typeface="Trebuchet MS" panose="020B0603020202020204" pitchFamily="34" charset="0"/>
              </a:rPr>
              <a:t> </a:t>
            </a:r>
            <a:r>
              <a:rPr lang="fi-FI" sz="1800" dirty="0" err="1">
                <a:latin typeface="Trebuchet MS" panose="020B0603020202020204" pitchFamily="34" charset="0"/>
              </a:rPr>
              <a:t>between</a:t>
            </a:r>
            <a:r>
              <a:rPr lang="fi-FI" sz="1800" dirty="0">
                <a:latin typeface="Trebuchet MS" panose="020B0603020202020204" pitchFamily="34" charset="0"/>
              </a:rPr>
              <a:t> </a:t>
            </a:r>
            <a:r>
              <a:rPr lang="fi-FI" sz="1800" dirty="0" err="1">
                <a:latin typeface="Trebuchet MS" panose="020B0603020202020204" pitchFamily="34" charset="0"/>
              </a:rPr>
              <a:t>opinions</a:t>
            </a:r>
            <a:r>
              <a:rPr lang="fi-FI" sz="1800" dirty="0">
                <a:latin typeface="Trebuchet MS" panose="020B0603020202020204" pitchFamily="34" charset="0"/>
              </a:rPr>
              <a:t> and </a:t>
            </a:r>
            <a:r>
              <a:rPr lang="fi-FI" sz="1800" dirty="0" err="1">
                <a:latin typeface="Trebuchet MS" panose="020B0603020202020204" pitchFamily="34" charset="0"/>
              </a:rPr>
              <a:t>social</a:t>
            </a:r>
            <a:r>
              <a:rPr lang="fi-FI" sz="1800" dirty="0">
                <a:latin typeface="Trebuchet MS" panose="020B0603020202020204" pitchFamily="34" charset="0"/>
              </a:rPr>
              <a:t> </a:t>
            </a:r>
            <a:r>
              <a:rPr lang="fi-FI" sz="1800" dirty="0" err="1">
                <a:latin typeface="Trebuchet MS" panose="020B0603020202020204" pitchFamily="34" charset="0"/>
              </a:rPr>
              <a:t>structures</a:t>
            </a:r>
            <a:r>
              <a:rPr lang="fi-FI" sz="1800" dirty="0">
                <a:latin typeface="Trebuchet MS" panose="020B0603020202020204" pitchFamily="34" charset="0"/>
              </a:rPr>
              <a:t>.</a:t>
            </a:r>
          </a:p>
        </p:txBody>
      </p:sp>
      <p:sp>
        <p:nvSpPr>
          <p:cNvPr id="15363" name="Title 2">
            <a:extLst>
              <a:ext uri="{FF2B5EF4-FFF2-40B4-BE49-F238E27FC236}">
                <a16:creationId xmlns:a16="http://schemas.microsoft.com/office/drawing/2014/main" id="{3AF12F8E-7C7E-4B37-AD20-809C4164BB18}"/>
              </a:ext>
            </a:extLst>
          </p:cNvPr>
          <p:cNvSpPr>
            <a:spLocks noGrp="1"/>
          </p:cNvSpPr>
          <p:nvPr>
            <p:ph type="title"/>
          </p:nvPr>
        </p:nvSpPr>
        <p:spPr/>
        <p:txBody>
          <a:bodyPr/>
          <a:lstStyle/>
          <a:p>
            <a:r>
              <a:rPr lang="fi-FI" altLang="fi-FI">
                <a:latin typeface="Trebuchet MS" panose="020B0603020202020204" pitchFamily="34" charset="0"/>
              </a:rPr>
              <a:t>Examples and benefits</a:t>
            </a:r>
          </a:p>
        </p:txBody>
      </p:sp>
      <p:sp>
        <p:nvSpPr>
          <p:cNvPr id="15364" name="Date Placeholder 3">
            <a:extLst>
              <a:ext uri="{FF2B5EF4-FFF2-40B4-BE49-F238E27FC236}">
                <a16:creationId xmlns:a16="http://schemas.microsoft.com/office/drawing/2014/main" id="{18D2F3D0-63A8-42A8-9F77-A2B60AECE43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D9B8D91-F7E9-402B-A3F7-0FB31D17D74A}"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5365" name="Slide Number Placeholder 5">
            <a:extLst>
              <a:ext uri="{FF2B5EF4-FFF2-40B4-BE49-F238E27FC236}">
                <a16:creationId xmlns:a16="http://schemas.microsoft.com/office/drawing/2014/main" id="{68B9CAEC-9896-4C92-9CA0-0DD81E3DF3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D0D927-5AE6-417A-8663-C84008DFD901}" type="slidenum">
              <a:rPr lang="en-GB" altLang="fi-FI" smtClean="0">
                <a:solidFill>
                  <a:schemeClr val="tx2"/>
                </a:solidFill>
              </a:rPr>
              <a:pPr/>
              <a:t>4</a:t>
            </a:fld>
            <a:endParaRPr lang="en-GB" altLang="fi-FI">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30232-A8C0-45E6-A07F-BBB4989F8FA3}"/>
              </a:ext>
            </a:extLst>
          </p:cNvPr>
          <p:cNvSpPr>
            <a:spLocks noGrp="1"/>
          </p:cNvSpPr>
          <p:nvPr>
            <p:ph idx="1"/>
          </p:nvPr>
        </p:nvSpPr>
        <p:spPr>
          <a:xfrm>
            <a:off x="983432" y="1844676"/>
            <a:ext cx="10441159" cy="4176713"/>
          </a:xfrm>
        </p:spPr>
        <p:txBody>
          <a:bodyPr/>
          <a:lstStyle/>
          <a:p>
            <a:pPr>
              <a:spcAft>
                <a:spcPts val="0"/>
              </a:spcAft>
              <a:defRPr/>
            </a:pPr>
            <a:r>
              <a:rPr lang="fi-FI" sz="2000" dirty="0">
                <a:latin typeface="Trebuchet MS" panose="020B0603020202020204" pitchFamily="34" charset="0"/>
              </a:rPr>
              <a:t>P1-P3 </a:t>
            </a:r>
            <a:r>
              <a:rPr lang="fi-FI" sz="2000" dirty="0" err="1">
                <a:latin typeface="Trebuchet MS" panose="020B0603020202020204" pitchFamily="34" charset="0"/>
              </a:rPr>
              <a:t>Cover</a:t>
            </a:r>
            <a:r>
              <a:rPr lang="fi-FI" sz="2000" dirty="0">
                <a:latin typeface="Trebuchet MS" panose="020B0603020202020204" pitchFamily="34" charset="0"/>
              </a:rPr>
              <a:t> </a:t>
            </a:r>
            <a:r>
              <a:rPr lang="fi-FI" sz="2000" dirty="0" err="1">
                <a:latin typeface="Trebuchet MS" panose="020B0603020202020204" pitchFamily="34" charset="0"/>
              </a:rPr>
              <a:t>many</a:t>
            </a:r>
            <a:r>
              <a:rPr lang="fi-FI" sz="2000" dirty="0">
                <a:latin typeface="Trebuchet MS" panose="020B0603020202020204" pitchFamily="34" charset="0"/>
              </a:rPr>
              <a:t> </a:t>
            </a:r>
            <a:r>
              <a:rPr lang="fi-FI" sz="2000" dirty="0" err="1">
                <a:latin typeface="Trebuchet MS" panose="020B0603020202020204" pitchFamily="34" charset="0"/>
              </a:rPr>
              <a:t>central</a:t>
            </a:r>
            <a:r>
              <a:rPr lang="fi-FI" sz="2000" dirty="0">
                <a:latin typeface="Trebuchet MS" panose="020B0603020202020204" pitchFamily="34" charset="0"/>
              </a:rPr>
              <a:t> </a:t>
            </a:r>
            <a:r>
              <a:rPr lang="fi-FI" sz="2000" dirty="0" err="1">
                <a:latin typeface="Trebuchet MS" panose="020B0603020202020204" pitchFamily="34" charset="0"/>
              </a:rPr>
              <a:t>aspects</a:t>
            </a:r>
            <a:r>
              <a:rPr lang="fi-FI" sz="2000" dirty="0">
                <a:latin typeface="Trebuchet MS" panose="020B0603020202020204" pitchFamily="34" charset="0"/>
              </a:rPr>
              <a:t> of </a:t>
            </a:r>
            <a:r>
              <a:rPr lang="fi-FI" sz="2000" dirty="0" err="1">
                <a:latin typeface="Trebuchet MS" panose="020B0603020202020204" pitchFamily="34" charset="0"/>
              </a:rPr>
              <a:t>learning</a:t>
            </a:r>
            <a:r>
              <a:rPr lang="fi-FI" sz="2000" dirty="0">
                <a:latin typeface="Trebuchet MS" panose="020B0603020202020204" pitchFamily="34" charset="0"/>
              </a:rPr>
              <a:t> in </a:t>
            </a:r>
            <a:r>
              <a:rPr lang="fi-FI" sz="2000" dirty="0" err="1">
                <a:latin typeface="Trebuchet MS" panose="020B0603020202020204" pitchFamily="34" charset="0"/>
              </a:rPr>
              <a:t>educational</a:t>
            </a:r>
            <a:r>
              <a:rPr lang="fi-FI" sz="2000" dirty="0">
                <a:latin typeface="Trebuchet MS" panose="020B0603020202020204" pitchFamily="34" charset="0"/>
              </a:rPr>
              <a:t> </a:t>
            </a:r>
            <a:r>
              <a:rPr lang="fi-FI" sz="2000" dirty="0" err="1">
                <a:latin typeface="Trebuchet MS" panose="020B0603020202020204" pitchFamily="34" charset="0"/>
              </a:rPr>
              <a:t>settings</a:t>
            </a:r>
            <a:r>
              <a:rPr lang="fi-FI" sz="2000" dirty="0">
                <a:latin typeface="Trebuchet MS" panose="020B0603020202020204" pitchFamily="34" charset="0"/>
              </a:rPr>
              <a:t>.</a:t>
            </a:r>
          </a:p>
          <a:p>
            <a:pPr>
              <a:spcAft>
                <a:spcPts val="0"/>
              </a:spcAft>
              <a:defRPr/>
            </a:pPr>
            <a:r>
              <a:rPr lang="fi-FI" sz="2000" dirty="0">
                <a:latin typeface="Trebuchet MS" panose="020B0603020202020204" pitchFamily="34" charset="0"/>
              </a:rPr>
              <a:t>R-P1-R-P3 </a:t>
            </a:r>
            <a:r>
              <a:rPr lang="fi-FI" sz="2000" dirty="0" err="1">
                <a:latin typeface="Trebuchet MS" panose="020B0603020202020204" pitchFamily="34" charset="0"/>
              </a:rPr>
              <a:t>are</a:t>
            </a:r>
            <a:r>
              <a:rPr lang="fi-FI" sz="2000" dirty="0">
                <a:latin typeface="Trebuchet MS" panose="020B0603020202020204" pitchFamily="34" charset="0"/>
              </a:rPr>
              <a:t> </a:t>
            </a:r>
            <a:r>
              <a:rPr lang="fi-FI" sz="2000" dirty="0" err="1">
                <a:latin typeface="Trebuchet MS" panose="020B0603020202020204" pitchFamily="34" charset="0"/>
              </a:rPr>
              <a:t>starting</a:t>
            </a:r>
            <a:r>
              <a:rPr lang="fi-FI" sz="2000" dirty="0">
                <a:latin typeface="Trebuchet MS" panose="020B0603020202020204" pitchFamily="34" charset="0"/>
              </a:rPr>
              <a:t> </a:t>
            </a:r>
            <a:r>
              <a:rPr lang="fi-FI" sz="2000" dirty="0" err="1">
                <a:latin typeface="Trebuchet MS" panose="020B0603020202020204" pitchFamily="34" charset="0"/>
              </a:rPr>
              <a:t>point</a:t>
            </a:r>
            <a:r>
              <a:rPr lang="fi-FI" sz="2000" dirty="0">
                <a:latin typeface="Trebuchet MS" panose="020B0603020202020204" pitchFamily="34" charset="0"/>
              </a:rPr>
              <a:t> for </a:t>
            </a:r>
            <a:r>
              <a:rPr lang="fi-FI" sz="2000" dirty="0" err="1">
                <a:latin typeface="Trebuchet MS" panose="020B0603020202020204" pitchFamily="34" charset="0"/>
              </a:rPr>
              <a:t>computational</a:t>
            </a:r>
            <a:r>
              <a:rPr lang="fi-FI" sz="2000" dirty="0">
                <a:latin typeface="Trebuchet MS" panose="020B0603020202020204" pitchFamily="34" charset="0"/>
              </a:rPr>
              <a:t> </a:t>
            </a:r>
            <a:r>
              <a:rPr lang="fi-FI" sz="2000" dirty="0" err="1">
                <a:latin typeface="Trebuchet MS" panose="020B0603020202020204" pitchFamily="34" charset="0"/>
              </a:rPr>
              <a:t>modelling</a:t>
            </a:r>
            <a:r>
              <a:rPr lang="fi-FI" sz="2000" dirty="0">
                <a:latin typeface="Trebuchet MS" panose="020B0603020202020204" pitchFamily="34" charset="0"/>
              </a:rPr>
              <a:t> of P1-P3. </a:t>
            </a:r>
            <a:r>
              <a:rPr lang="fi-FI" sz="2000" dirty="0">
                <a:latin typeface="Trebuchet MS" panose="020B0603020202020204" pitchFamily="34" charset="0"/>
                <a:sym typeface="Wingdings" panose="05000000000000000000" pitchFamily="2" charset="2"/>
              </a:rPr>
              <a:t> </a:t>
            </a:r>
            <a:r>
              <a:rPr lang="fi-FI" sz="2000" dirty="0" err="1">
                <a:latin typeface="Trebuchet MS" panose="020B0603020202020204" pitchFamily="34" charset="0"/>
                <a:sym typeface="Wingdings" panose="05000000000000000000" pitchFamily="2" charset="2"/>
              </a:rPr>
              <a:t>Prospects</a:t>
            </a:r>
            <a:r>
              <a:rPr lang="fi-FI" sz="2000" dirty="0">
                <a:latin typeface="Trebuchet MS" panose="020B0603020202020204" pitchFamily="34" charset="0"/>
                <a:sym typeface="Wingdings" panose="05000000000000000000" pitchFamily="2" charset="2"/>
              </a:rPr>
              <a:t> to </a:t>
            </a:r>
            <a:r>
              <a:rPr lang="fi-FI" sz="2000" dirty="0" err="1">
                <a:latin typeface="Trebuchet MS" panose="020B0603020202020204" pitchFamily="34" charset="0"/>
                <a:sym typeface="Wingdings" panose="05000000000000000000" pitchFamily="2" charset="2"/>
              </a:rPr>
              <a:t>model</a:t>
            </a:r>
            <a:r>
              <a:rPr lang="fi-FI" sz="2000" dirty="0">
                <a:latin typeface="Trebuchet MS" panose="020B0603020202020204" pitchFamily="34" charset="0"/>
                <a:sym typeface="Wingdings" panose="05000000000000000000" pitchFamily="2" charset="2"/>
              </a:rPr>
              <a:t> P1-P3!</a:t>
            </a:r>
          </a:p>
          <a:p>
            <a:pPr>
              <a:spcAft>
                <a:spcPts val="0"/>
              </a:spcAft>
              <a:defRPr/>
            </a:pPr>
            <a:endParaRPr lang="fi-FI" sz="2000" dirty="0">
              <a:latin typeface="Trebuchet MS" panose="020B0603020202020204" pitchFamily="34" charset="0"/>
              <a:sym typeface="Wingdings" panose="05000000000000000000" pitchFamily="2" charset="2"/>
            </a:endParaRPr>
          </a:p>
          <a:p>
            <a:pPr>
              <a:spcAft>
                <a:spcPts val="0"/>
              </a:spcAft>
              <a:defRPr/>
            </a:pPr>
            <a:r>
              <a:rPr lang="fi-FI" sz="2000" dirty="0" err="1">
                <a:solidFill>
                  <a:srgbClr val="C00000"/>
                </a:solidFill>
                <a:latin typeface="Trebuchet MS" panose="020B0603020202020204" pitchFamily="34" charset="0"/>
                <a:sym typeface="Wingdings" panose="05000000000000000000" pitchFamily="2" charset="2"/>
              </a:rPr>
              <a:t>Seminal</a:t>
            </a:r>
            <a:r>
              <a:rPr lang="fi-FI" sz="2000" dirty="0">
                <a:solidFill>
                  <a:srgbClr val="C00000"/>
                </a:solidFill>
                <a:latin typeface="Trebuchet MS" panose="020B0603020202020204" pitchFamily="34" charset="0"/>
                <a:sym typeface="Wingdings" panose="05000000000000000000" pitchFamily="2" charset="2"/>
              </a:rPr>
              <a:t> </a:t>
            </a:r>
            <a:r>
              <a:rPr lang="fi-FI" sz="2000" dirty="0" err="1">
                <a:solidFill>
                  <a:srgbClr val="C00000"/>
                </a:solidFill>
                <a:latin typeface="Trebuchet MS" panose="020B0603020202020204" pitchFamily="34" charset="0"/>
                <a:sym typeface="Wingdings" panose="05000000000000000000" pitchFamily="2" charset="2"/>
              </a:rPr>
              <a:t>models</a:t>
            </a:r>
            <a:r>
              <a:rPr lang="fi-FI" sz="2000" dirty="0">
                <a:solidFill>
                  <a:srgbClr val="C00000"/>
                </a:solidFill>
                <a:latin typeface="Trebuchet MS" panose="020B0603020202020204" pitchFamily="34" charset="0"/>
                <a:sym typeface="Wingdings" panose="05000000000000000000" pitchFamily="2" charset="2"/>
              </a:rPr>
              <a:t> of P3 </a:t>
            </a:r>
            <a:r>
              <a:rPr lang="fi-FI" sz="2000" dirty="0" err="1">
                <a:solidFill>
                  <a:srgbClr val="C00000"/>
                </a:solidFill>
                <a:latin typeface="Trebuchet MS" panose="020B0603020202020204" pitchFamily="34" charset="0"/>
                <a:sym typeface="Wingdings" panose="05000000000000000000" pitchFamily="2" charset="2"/>
              </a:rPr>
              <a:t>with</a:t>
            </a:r>
            <a:r>
              <a:rPr lang="fi-FI" sz="2000" dirty="0">
                <a:solidFill>
                  <a:srgbClr val="C00000"/>
                </a:solidFill>
                <a:latin typeface="Trebuchet MS" panose="020B0603020202020204" pitchFamily="34" charset="0"/>
                <a:sym typeface="Wingdings" panose="05000000000000000000" pitchFamily="2" charset="2"/>
              </a:rPr>
              <a:t> R-P3 in 2001-2003 </a:t>
            </a:r>
            <a:r>
              <a:rPr lang="fi-FI" sz="2000" dirty="0">
                <a:solidFill>
                  <a:srgbClr val="C00000"/>
                </a:solidFill>
                <a:latin typeface="Arial Narrow" panose="020B0606020202030204" pitchFamily="34" charset="0"/>
                <a:sym typeface="Wingdings" panose="05000000000000000000" pitchFamily="2" charset="2"/>
              </a:rPr>
              <a:t>[</a:t>
            </a:r>
            <a:r>
              <a:rPr lang="fi-FI" sz="2000" dirty="0" err="1">
                <a:solidFill>
                  <a:srgbClr val="C00000"/>
                </a:solidFill>
                <a:latin typeface="Arial Narrow" panose="020B0606020202030204" pitchFamily="34" charset="0"/>
                <a:sym typeface="Wingdings" panose="05000000000000000000" pitchFamily="2" charset="2"/>
              </a:rPr>
              <a:t>Bordogna</a:t>
            </a:r>
            <a:r>
              <a:rPr lang="fi-FI" sz="2000" dirty="0">
                <a:solidFill>
                  <a:srgbClr val="C00000"/>
                </a:solidFill>
                <a:latin typeface="Arial Narrow" panose="020B0606020202030204" pitchFamily="34" charset="0"/>
                <a:sym typeface="Wingdings" panose="05000000000000000000" pitchFamily="2" charset="2"/>
              </a:rPr>
              <a:t> et al. 2001, 2003].</a:t>
            </a:r>
          </a:p>
          <a:p>
            <a:pPr marL="0" indent="0">
              <a:spcAft>
                <a:spcPts val="0"/>
              </a:spcAft>
              <a:buNone/>
              <a:defRPr/>
            </a:pPr>
            <a:r>
              <a:rPr lang="fi-FI" sz="2000" dirty="0">
                <a:latin typeface="Arial Narrow" panose="020B0606020202030204" pitchFamily="34" charset="0"/>
              </a:rPr>
              <a:t>  </a:t>
            </a:r>
          </a:p>
          <a:p>
            <a:pPr>
              <a:spcAft>
                <a:spcPts val="0"/>
              </a:spcAft>
              <a:defRPr/>
            </a:pPr>
            <a:r>
              <a:rPr lang="fi-FI" sz="2000" dirty="0" err="1">
                <a:latin typeface="Trebuchet MS" panose="020B0603020202020204" pitchFamily="34" charset="0"/>
              </a:rPr>
              <a:t>Reaction</a:t>
            </a:r>
            <a:r>
              <a:rPr lang="fi-FI" sz="2000" dirty="0">
                <a:latin typeface="Trebuchet MS" panose="020B0603020202020204" pitchFamily="34" charset="0"/>
              </a:rPr>
              <a:t> </a:t>
            </a:r>
            <a:r>
              <a:rPr lang="fi-FI" sz="2000" dirty="0">
                <a:latin typeface="Arial Narrow" panose="020B0606020202030204" pitchFamily="34" charset="0"/>
              </a:rPr>
              <a:t>[</a:t>
            </a:r>
            <a:r>
              <a:rPr lang="fi-FI" sz="2000" dirty="0" err="1">
                <a:latin typeface="Arial Narrow" panose="020B0606020202030204" pitchFamily="34" charset="0"/>
              </a:rPr>
              <a:t>Brumfield</a:t>
            </a:r>
            <a:r>
              <a:rPr lang="fi-FI" sz="2000" dirty="0">
                <a:latin typeface="Arial Narrow" panose="020B0606020202030204" pitchFamily="34" charset="0"/>
              </a:rPr>
              <a:t> 2001]</a:t>
            </a:r>
            <a:r>
              <a:rPr lang="fi-FI" sz="2000" dirty="0">
                <a:latin typeface="Trebuchet MS" panose="020B0603020202020204" pitchFamily="34" charset="0"/>
              </a:rPr>
              <a:t>: </a:t>
            </a:r>
            <a:r>
              <a:rPr lang="fi-FI" sz="2000" dirty="0" err="1">
                <a:solidFill>
                  <a:srgbClr val="FF0000"/>
                </a:solidFill>
                <a:latin typeface="Trebuchet MS" panose="020B0603020202020204" pitchFamily="34" charset="0"/>
              </a:rPr>
              <a:t>Distrorts</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goals</a:t>
            </a:r>
            <a:r>
              <a:rPr lang="fi-FI" sz="2000" dirty="0">
                <a:solidFill>
                  <a:srgbClr val="FF0000"/>
                </a:solidFill>
                <a:latin typeface="Trebuchet MS" panose="020B0603020202020204" pitchFamily="34" charset="0"/>
              </a:rPr>
              <a:t> of </a:t>
            </a:r>
            <a:r>
              <a:rPr lang="fi-FI" sz="2000" dirty="0" err="1">
                <a:solidFill>
                  <a:srgbClr val="FF0000"/>
                </a:solidFill>
                <a:latin typeface="Trebuchet MS" panose="020B0603020202020204" pitchFamily="34" charset="0"/>
              </a:rPr>
              <a:t>educational</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research</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Not</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only</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unnecessary</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but</a:t>
            </a:r>
            <a:r>
              <a:rPr lang="fi-FI" sz="2000" dirty="0">
                <a:solidFill>
                  <a:srgbClr val="FF0000"/>
                </a:solidFill>
                <a:latin typeface="Trebuchet MS" panose="020B0603020202020204" pitchFamily="34" charset="0"/>
              </a:rPr>
              <a:t> </a:t>
            </a:r>
            <a:r>
              <a:rPr lang="fi-FI" sz="2000" dirty="0" err="1">
                <a:solidFill>
                  <a:srgbClr val="FF0000"/>
                </a:solidFill>
                <a:latin typeface="Trebuchet MS" panose="020B0603020202020204" pitchFamily="34" charset="0"/>
              </a:rPr>
              <a:t>harmful</a:t>
            </a:r>
            <a:r>
              <a:rPr lang="fi-FI" sz="2000" dirty="0">
                <a:solidFill>
                  <a:srgbClr val="FF0000"/>
                </a:solidFill>
                <a:latin typeface="Trebuchet MS" panose="020B0603020202020204" pitchFamily="34" charset="0"/>
              </a:rPr>
              <a:t>!</a:t>
            </a:r>
          </a:p>
          <a:p>
            <a:pPr>
              <a:spcAft>
                <a:spcPts val="0"/>
              </a:spcAft>
              <a:defRPr/>
            </a:pPr>
            <a:endParaRPr lang="fi-FI" sz="2000" dirty="0">
              <a:latin typeface="Trebuchet MS" panose="020B0603020202020204" pitchFamily="34" charset="0"/>
            </a:endParaRPr>
          </a:p>
          <a:p>
            <a:pPr>
              <a:spcAft>
                <a:spcPts val="0"/>
              </a:spcAft>
              <a:defRPr/>
            </a:pPr>
            <a:r>
              <a:rPr lang="fi-FI" sz="2000" dirty="0" err="1">
                <a:latin typeface="Trebuchet MS" panose="020B0603020202020204" pitchFamily="34" charset="0"/>
              </a:rPr>
              <a:t>Possible</a:t>
            </a:r>
            <a:r>
              <a:rPr lang="fi-FI" sz="2000" dirty="0">
                <a:latin typeface="Trebuchet MS" panose="020B0603020202020204" pitchFamily="34" charset="0"/>
              </a:rPr>
              <a:t> </a:t>
            </a:r>
            <a:r>
              <a:rPr lang="fi-FI" sz="2000" dirty="0" err="1">
                <a:latin typeface="Trebuchet MS" panose="020B0603020202020204" pitchFamily="34" charset="0"/>
              </a:rPr>
              <a:t>reasons</a:t>
            </a:r>
            <a:r>
              <a:rPr lang="fi-FI" sz="2000" dirty="0">
                <a:latin typeface="Trebuchet MS" panose="020B0603020202020204" pitchFamily="34" charset="0"/>
              </a:rPr>
              <a:t> for </a:t>
            </a:r>
            <a:r>
              <a:rPr lang="fi-FI" sz="2000" dirty="0" err="1">
                <a:latin typeface="Trebuchet MS" panose="020B0603020202020204" pitchFamily="34" charset="0"/>
              </a:rPr>
              <a:t>the</a:t>
            </a:r>
            <a:r>
              <a:rPr lang="fi-FI" sz="2000" dirty="0">
                <a:latin typeface="Trebuchet MS" panose="020B0603020202020204" pitchFamily="34" charset="0"/>
              </a:rPr>
              <a:t> </a:t>
            </a:r>
            <a:r>
              <a:rPr lang="fi-FI" sz="2000" dirty="0" err="1">
                <a:latin typeface="Trebuchet MS" panose="020B0603020202020204" pitchFamily="34" charset="0"/>
              </a:rPr>
              <a:t>reactions</a:t>
            </a:r>
            <a:r>
              <a:rPr lang="fi-FI" sz="2000" dirty="0">
                <a:latin typeface="Trebuchet MS" panose="020B0603020202020204" pitchFamily="34" charset="0"/>
              </a:rPr>
              <a:t>: </a:t>
            </a:r>
          </a:p>
          <a:p>
            <a:pPr lvl="1">
              <a:spcAft>
                <a:spcPts val="0"/>
              </a:spcAft>
              <a:defRPr/>
            </a:pPr>
            <a:r>
              <a:rPr lang="fi-FI" sz="1800" dirty="0" err="1">
                <a:latin typeface="Trebuchet MS" panose="020B0603020202020204" pitchFamily="34" charset="0"/>
              </a:rPr>
              <a:t>Disciplinary</a:t>
            </a:r>
            <a:r>
              <a:rPr lang="fi-FI" sz="1800" dirty="0">
                <a:latin typeface="Trebuchet MS" panose="020B0603020202020204" pitchFamily="34" charset="0"/>
              </a:rPr>
              <a:t> </a:t>
            </a:r>
            <a:r>
              <a:rPr lang="fi-FI" sz="1800" dirty="0" err="1">
                <a:latin typeface="Trebuchet MS" panose="020B0603020202020204" pitchFamily="34" charset="0"/>
              </a:rPr>
              <a:t>fragmentation</a:t>
            </a:r>
            <a:r>
              <a:rPr lang="fi-FI" sz="1800" dirty="0">
                <a:latin typeface="Trebuchet MS" panose="020B0603020202020204" pitchFamily="34" charset="0"/>
              </a:rPr>
              <a:t> and </a:t>
            </a:r>
            <a:r>
              <a:rPr lang="fi-FI" sz="1800" dirty="0" err="1">
                <a:latin typeface="Trebuchet MS" panose="020B0603020202020204" pitchFamily="34" charset="0"/>
              </a:rPr>
              <a:t>segragation</a:t>
            </a:r>
            <a:r>
              <a:rPr lang="fi-FI" sz="1800" dirty="0">
                <a:latin typeface="Trebuchet MS" panose="020B0603020202020204" pitchFamily="34" charset="0"/>
              </a:rPr>
              <a:t> to </a:t>
            </a:r>
            <a:r>
              <a:rPr lang="fi-FI" sz="1800" dirty="0" err="1">
                <a:latin typeface="Trebuchet MS" panose="020B0603020202020204" pitchFamily="34" charset="0"/>
              </a:rPr>
              <a:t>isolated</a:t>
            </a:r>
            <a:r>
              <a:rPr lang="fi-FI" sz="1800" dirty="0">
                <a:latin typeface="Trebuchet MS" panose="020B0603020202020204" pitchFamily="34" charset="0"/>
              </a:rPr>
              <a:t> </a:t>
            </a:r>
            <a:r>
              <a:rPr lang="fi-FI" sz="1800" dirty="0" err="1">
                <a:latin typeface="Trebuchet MS" panose="020B0603020202020204" pitchFamily="34" charset="0"/>
              </a:rPr>
              <a:t>schools</a:t>
            </a:r>
            <a:r>
              <a:rPr lang="fi-FI" sz="1800" dirty="0">
                <a:latin typeface="Trebuchet MS" panose="020B0603020202020204" pitchFamily="34" charset="0"/>
              </a:rPr>
              <a:t> </a:t>
            </a:r>
            <a:r>
              <a:rPr lang="fi-FI" sz="1800" dirty="0">
                <a:latin typeface="Arial Narrow" panose="020B0606020202030204" pitchFamily="34" charset="0"/>
              </a:rPr>
              <a:t>[</a:t>
            </a:r>
            <a:r>
              <a:rPr lang="fi-FI" sz="1800" dirty="0" err="1">
                <a:latin typeface="Arial Narrow" panose="020B0606020202030204" pitchFamily="34" charset="0"/>
              </a:rPr>
              <a:t>Balietti</a:t>
            </a:r>
            <a:r>
              <a:rPr lang="fi-FI" sz="1800" dirty="0">
                <a:latin typeface="Arial Narrow" panose="020B0606020202030204" pitchFamily="34" charset="0"/>
              </a:rPr>
              <a:t> et </a:t>
            </a:r>
            <a:r>
              <a:rPr lang="fi-FI" sz="1800" dirty="0" err="1">
                <a:latin typeface="Arial Narrow" panose="020B0606020202030204" pitchFamily="34" charset="0"/>
              </a:rPr>
              <a:t>al</a:t>
            </a:r>
            <a:r>
              <a:rPr lang="fi-FI" sz="1800" dirty="0">
                <a:latin typeface="Arial Narrow" panose="020B0606020202030204" pitchFamily="34" charset="0"/>
              </a:rPr>
              <a:t> 2015]. </a:t>
            </a:r>
          </a:p>
          <a:p>
            <a:pPr lvl="1">
              <a:spcAft>
                <a:spcPts val="0"/>
              </a:spcAft>
              <a:defRPr/>
            </a:pPr>
            <a:r>
              <a:rPr lang="fi-FI" sz="1800" dirty="0" err="1">
                <a:latin typeface="Trebuchet MS" panose="020B0603020202020204" pitchFamily="34" charset="0"/>
              </a:rPr>
              <a:t>Not</a:t>
            </a:r>
            <a:r>
              <a:rPr lang="fi-FI" sz="1800" dirty="0">
                <a:latin typeface="Trebuchet MS" panose="020B0603020202020204" pitchFamily="34" charset="0"/>
              </a:rPr>
              <a:t> </a:t>
            </a:r>
            <a:r>
              <a:rPr lang="fi-FI" sz="1800" dirty="0" err="1">
                <a:latin typeface="Trebuchet MS" panose="020B0603020202020204" pitchFamily="34" charset="0"/>
              </a:rPr>
              <a:t>realistic</a:t>
            </a:r>
            <a:r>
              <a:rPr lang="fi-FI" sz="1800" dirty="0">
                <a:latin typeface="Trebuchet MS" panose="020B0603020202020204" pitchFamily="34" charset="0"/>
              </a:rPr>
              <a:t> </a:t>
            </a:r>
            <a:r>
              <a:rPr lang="fi-FI" sz="1800" dirty="0" err="1">
                <a:latin typeface="Trebuchet MS" panose="020B0603020202020204" pitchFamily="34" charset="0"/>
              </a:rPr>
              <a:t>enough</a:t>
            </a:r>
            <a:r>
              <a:rPr lang="fi-FI" sz="1800" dirty="0">
                <a:latin typeface="Trebuchet MS" panose="020B0603020202020204" pitchFamily="34" charset="0"/>
              </a:rPr>
              <a:t>, </a:t>
            </a:r>
            <a:r>
              <a:rPr lang="fi-FI" sz="1800" dirty="0" err="1">
                <a:latin typeface="Trebuchet MS" panose="020B0603020202020204" pitchFamily="34" charset="0"/>
              </a:rPr>
              <a:t>too</a:t>
            </a:r>
            <a:r>
              <a:rPr lang="fi-FI" sz="1800" dirty="0">
                <a:latin typeface="Trebuchet MS" panose="020B0603020202020204" pitchFamily="34" charset="0"/>
              </a:rPr>
              <a:t> </a:t>
            </a:r>
            <a:r>
              <a:rPr lang="fi-FI" sz="1800" dirty="0" err="1">
                <a:latin typeface="Trebuchet MS" panose="020B0603020202020204" pitchFamily="34" charset="0"/>
              </a:rPr>
              <a:t>idealized</a:t>
            </a:r>
            <a:r>
              <a:rPr lang="fi-FI" sz="1800" dirty="0">
                <a:latin typeface="Trebuchet MS" panose="020B0603020202020204" pitchFamily="34" charset="0"/>
              </a:rPr>
              <a:t>, </a:t>
            </a:r>
            <a:r>
              <a:rPr lang="fi-FI" sz="1800" dirty="0" err="1">
                <a:latin typeface="Trebuchet MS" panose="020B0603020202020204" pitchFamily="34" charset="0"/>
              </a:rPr>
              <a:t>generic</a:t>
            </a:r>
            <a:r>
              <a:rPr lang="fi-FI" sz="1800" dirty="0">
                <a:latin typeface="Trebuchet MS" panose="020B0603020202020204" pitchFamily="34" charset="0"/>
              </a:rPr>
              <a:t> </a:t>
            </a:r>
            <a:r>
              <a:rPr lang="fi-FI" sz="1800" dirty="0" err="1">
                <a:latin typeface="Trebuchet MS" panose="020B0603020202020204" pitchFamily="34" charset="0"/>
              </a:rPr>
              <a:t>features</a:t>
            </a:r>
            <a:r>
              <a:rPr lang="fi-FI" sz="1800" dirty="0">
                <a:latin typeface="Trebuchet MS" panose="020B0603020202020204" pitchFamily="34" charset="0"/>
              </a:rPr>
              <a:t> </a:t>
            </a:r>
            <a:r>
              <a:rPr lang="fi-FI" sz="1800" dirty="0" err="1">
                <a:latin typeface="Trebuchet MS" panose="020B0603020202020204" pitchFamily="34" charset="0"/>
              </a:rPr>
              <a:t>not</a:t>
            </a:r>
            <a:r>
              <a:rPr lang="fi-FI" sz="1800" dirty="0">
                <a:latin typeface="Trebuchet MS" panose="020B0603020202020204" pitchFamily="34" charset="0"/>
              </a:rPr>
              <a:t> </a:t>
            </a:r>
            <a:r>
              <a:rPr lang="fi-FI" sz="1800" dirty="0" err="1">
                <a:latin typeface="Trebuchet MS" panose="020B0603020202020204" pitchFamily="34" charset="0"/>
              </a:rPr>
              <a:t>enough</a:t>
            </a:r>
            <a:r>
              <a:rPr lang="fi-FI" sz="1800" dirty="0">
                <a:latin typeface="Trebuchet MS" panose="020B0603020202020204" pitchFamily="34" charset="0"/>
              </a:rPr>
              <a:t>?</a:t>
            </a:r>
          </a:p>
        </p:txBody>
      </p:sp>
      <p:sp>
        <p:nvSpPr>
          <p:cNvPr id="3" name="Title 2">
            <a:extLst>
              <a:ext uri="{FF2B5EF4-FFF2-40B4-BE49-F238E27FC236}">
                <a16:creationId xmlns:a16="http://schemas.microsoft.com/office/drawing/2014/main" id="{3FCCEAE1-6E98-4AB6-B960-3DA38CB67F9E}"/>
              </a:ext>
            </a:extLst>
          </p:cNvPr>
          <p:cNvSpPr>
            <a:spLocks noGrp="1"/>
          </p:cNvSpPr>
          <p:nvPr>
            <p:ph type="title"/>
          </p:nvPr>
        </p:nvSpPr>
        <p:spPr>
          <a:xfrm>
            <a:off x="2243138" y="549276"/>
            <a:ext cx="8101012" cy="466725"/>
          </a:xfrm>
        </p:spPr>
        <p:txBody>
          <a:bodyPr/>
          <a:lstStyle/>
          <a:p>
            <a:r>
              <a:rPr lang="fi-FI" altLang="fi-FI" sz="2800">
                <a:latin typeface="Trebuchet MS" panose="020B0603020202020204" pitchFamily="34" charset="0"/>
              </a:rPr>
              <a:t>Can we model learning in educational settings?</a:t>
            </a:r>
          </a:p>
        </p:txBody>
      </p:sp>
      <p:sp>
        <p:nvSpPr>
          <p:cNvPr id="16388" name="Date Placeholder 3">
            <a:extLst>
              <a:ext uri="{FF2B5EF4-FFF2-40B4-BE49-F238E27FC236}">
                <a16:creationId xmlns:a16="http://schemas.microsoft.com/office/drawing/2014/main" id="{8A02E4FA-0FBA-4AF0-976D-F9B49A6E190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852144-9E0F-4023-B5EA-8BF40641B26D}"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6389" name="Slide Number Placeholder 5">
            <a:extLst>
              <a:ext uri="{FF2B5EF4-FFF2-40B4-BE49-F238E27FC236}">
                <a16:creationId xmlns:a16="http://schemas.microsoft.com/office/drawing/2014/main" id="{19628D2D-0F97-48C3-98A6-9B86116F5A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277873-3F2D-409C-8AD9-FE3EAA12642B}" type="slidenum">
              <a:rPr lang="en-GB" altLang="fi-FI" smtClean="0">
                <a:solidFill>
                  <a:schemeClr val="tx2"/>
                </a:solidFill>
              </a:rPr>
              <a:pPr/>
              <a:t>5</a:t>
            </a:fld>
            <a:endParaRPr lang="en-GB" altLang="fi-FI">
              <a:solidFill>
                <a:schemeClr val="tx2"/>
              </a:solidFill>
            </a:endParaRPr>
          </a:p>
        </p:txBody>
      </p:sp>
      <p:sp>
        <p:nvSpPr>
          <p:cNvPr id="7" name="Title 2">
            <a:extLst>
              <a:ext uri="{FF2B5EF4-FFF2-40B4-BE49-F238E27FC236}">
                <a16:creationId xmlns:a16="http://schemas.microsoft.com/office/drawing/2014/main" id="{E679882F-3FB6-4BA1-B3CD-5570BAA8660C}"/>
              </a:ext>
            </a:extLst>
          </p:cNvPr>
          <p:cNvSpPr txBox="1">
            <a:spLocks/>
          </p:cNvSpPr>
          <p:nvPr/>
        </p:nvSpPr>
        <p:spPr bwMode="auto">
          <a:xfrm>
            <a:off x="2243138" y="1054101"/>
            <a:ext cx="81010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539750" indent="-274638">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803275" indent="-265113">
              <a:spcAft>
                <a:spcPts val="800"/>
              </a:spcAft>
              <a:buFont typeface="Arial" panose="020B0604020202020204" pitchFamily="34" charset="0"/>
              <a:buChar char="‒"/>
              <a:defRPr>
                <a:solidFill>
                  <a:schemeClr val="tx1"/>
                </a:solidFill>
                <a:latin typeface="Arial" panose="020B0604020202020204" pitchFamily="34" charset="0"/>
              </a:defRPr>
            </a:lvl3pPr>
            <a:lvl4pPr marL="1076325" indent="-273050">
              <a:spcAft>
                <a:spcPts val="800"/>
              </a:spcAft>
              <a:buFont typeface="Arial" panose="020B0604020202020204" pitchFamily="34" charset="0"/>
              <a:buChar char="‒"/>
              <a:defRPr sz="1600">
                <a:solidFill>
                  <a:schemeClr val="tx1"/>
                </a:solidFill>
                <a:latin typeface="Arial" panose="020B0604020202020204" pitchFamily="34" charset="0"/>
              </a:defRPr>
            </a:lvl4pPr>
            <a:lvl5pPr marL="1341438" indent="-265113">
              <a:spcAft>
                <a:spcPts val="800"/>
              </a:spcAft>
              <a:buFont typeface="Arial" panose="020B0604020202020204" pitchFamily="34" charset="0"/>
              <a:buChar char="‒"/>
              <a:defRPr sz="1400">
                <a:solidFill>
                  <a:schemeClr val="tx1"/>
                </a:solidFill>
                <a:latin typeface="Arial" panose="020B0604020202020204" pitchFamily="34" charset="0"/>
              </a:defRPr>
            </a:lvl5pPr>
            <a:lvl6pPr marL="17986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2558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27130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170238" indent="-265113"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a:spcAft>
                <a:spcPct val="0"/>
              </a:spcAft>
              <a:buClrTx/>
              <a:buSzTx/>
              <a:buFontTx/>
              <a:buNone/>
            </a:pPr>
            <a:r>
              <a:rPr lang="fi-FI" altLang="fi-FI" sz="2400" b="1">
                <a:solidFill>
                  <a:srgbClr val="C00000"/>
                </a:solidFill>
                <a:latin typeface="Trebuchet MS" panose="020B0603020202020204" pitchFamily="34" charset="0"/>
              </a:rPr>
              <a:t>Computational modelling in educational research?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9A1B7FF4-2479-4EFF-B3D9-FBC125DFCC8E}"/>
              </a:ext>
            </a:extLst>
          </p:cNvPr>
          <p:cNvSpPr>
            <a:spLocks noGrp="1"/>
          </p:cNvSpPr>
          <p:nvPr>
            <p:ph type="title"/>
          </p:nvPr>
        </p:nvSpPr>
        <p:spPr>
          <a:xfrm>
            <a:off x="2279651" y="908051"/>
            <a:ext cx="8208963" cy="504825"/>
          </a:xfrm>
        </p:spPr>
        <p:txBody>
          <a:bodyPr/>
          <a:lstStyle/>
          <a:p>
            <a:r>
              <a:rPr lang="en-GB" altLang="fi-FI" sz="2800">
                <a:latin typeface="Arial Narrow" panose="020B0606020202030204" pitchFamily="34" charset="0"/>
              </a:rPr>
              <a:t>Group discourse and discourse patterns in learning</a:t>
            </a:r>
            <a:br>
              <a:rPr lang="en-GB" altLang="fi-FI" sz="2800">
                <a:latin typeface="Trebuchet MS" panose="020B0603020202020204" pitchFamily="34" charset="0"/>
              </a:rPr>
            </a:br>
            <a:endParaRPr lang="en-GB" altLang="fi-FI" sz="2800" b="0">
              <a:latin typeface="CordiaUPC" panose="020B0304020202020204" pitchFamily="34" charset="-34"/>
              <a:cs typeface="CordiaUPC" panose="020B0304020202020204" pitchFamily="34" charset="-34"/>
            </a:endParaRPr>
          </a:p>
        </p:txBody>
      </p:sp>
      <p:sp>
        <p:nvSpPr>
          <p:cNvPr id="13315" name="Date Placeholder 3">
            <a:extLst>
              <a:ext uri="{FF2B5EF4-FFF2-40B4-BE49-F238E27FC236}">
                <a16:creationId xmlns:a16="http://schemas.microsoft.com/office/drawing/2014/main" id="{8B6AB97B-9319-4D56-92A4-1E30320267A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fontAlgn="base">
              <a:spcBef>
                <a:spcPct val="0"/>
              </a:spcBef>
              <a:spcAft>
                <a:spcPct val="0"/>
              </a:spcAft>
              <a:buClrTx/>
              <a:buSzTx/>
              <a:buFontTx/>
              <a:buNone/>
            </a:pPr>
            <a:fld id="{154793CB-7BF5-4865-9A87-2DA312B14FFF}" type="datetime1">
              <a:rPr lang="fi-FI" altLang="fi-FI" sz="900">
                <a:solidFill>
                  <a:schemeClr val="tx2"/>
                </a:solidFill>
              </a:rPr>
              <a:pPr fontAlgn="base">
                <a:spcBef>
                  <a:spcPct val="0"/>
                </a:spcBef>
                <a:spcAft>
                  <a:spcPct val="0"/>
                </a:spcAft>
                <a:buClrTx/>
                <a:buSzTx/>
                <a:buFontTx/>
                <a:buNone/>
              </a:pPr>
              <a:t>19.9.2019</a:t>
            </a:fld>
            <a:endParaRPr lang="en-GB" altLang="fi-FI" sz="900">
              <a:solidFill>
                <a:schemeClr val="tx2"/>
              </a:solidFill>
            </a:endParaRPr>
          </a:p>
        </p:txBody>
      </p:sp>
      <p:sp>
        <p:nvSpPr>
          <p:cNvPr id="13316" name="Slide Number Placeholder 5">
            <a:extLst>
              <a:ext uri="{FF2B5EF4-FFF2-40B4-BE49-F238E27FC236}">
                <a16:creationId xmlns:a16="http://schemas.microsoft.com/office/drawing/2014/main" id="{84578BC0-4F1C-4775-85F4-538A94372B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ts val="800"/>
              </a:spcAft>
              <a:buClr>
                <a:schemeClr val="accent1"/>
              </a:buClr>
              <a:buSzPct val="100000"/>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800"/>
              </a:spcAft>
              <a:buClr>
                <a:schemeClr val="accent1"/>
              </a:buClr>
              <a:buSzPct val="100000"/>
              <a:buFont typeface="Arial" panose="020B0604020202020204" pitchFamily="34" charset="0"/>
              <a:buChar char="•"/>
              <a:defRPr sz="2000">
                <a:solidFill>
                  <a:schemeClr val="tx1"/>
                </a:solidFill>
                <a:latin typeface="Arial" panose="020B0604020202020204" pitchFamily="34" charset="0"/>
              </a:defRPr>
            </a:lvl2pPr>
            <a:lvl3pPr marL="1143000" indent="-228600">
              <a:spcAft>
                <a:spcPts val="800"/>
              </a:spcAft>
              <a:buFont typeface="Arial" panose="020B0604020202020204" pitchFamily="34" charset="0"/>
              <a:buChar char="‒"/>
              <a:defRPr>
                <a:solidFill>
                  <a:schemeClr val="tx1"/>
                </a:solidFill>
                <a:latin typeface="Arial" panose="020B0604020202020204" pitchFamily="34" charset="0"/>
              </a:defRPr>
            </a:lvl3pPr>
            <a:lvl4pPr marL="1600200" indent="-228600">
              <a:spcAft>
                <a:spcPts val="800"/>
              </a:spcAft>
              <a:buFont typeface="Arial" panose="020B0604020202020204" pitchFamily="34" charset="0"/>
              <a:buChar char="‒"/>
              <a:defRPr sz="1600">
                <a:solidFill>
                  <a:schemeClr val="tx1"/>
                </a:solidFill>
                <a:latin typeface="Arial" panose="020B0604020202020204" pitchFamily="34" charset="0"/>
              </a:defRPr>
            </a:lvl4pPr>
            <a:lvl5pPr marL="2057400" indent="-228600">
              <a:spcAft>
                <a:spcPts val="800"/>
              </a:spcAft>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0"/>
              </a:spcBef>
              <a:spcAft>
                <a:spcPts val="800"/>
              </a:spcAft>
              <a:buFont typeface="Arial" panose="020B0604020202020204" pitchFamily="34" charset="0"/>
              <a:buChar char="‒"/>
              <a:defRPr sz="1400">
                <a:solidFill>
                  <a:schemeClr val="tx1"/>
                </a:solidFill>
                <a:latin typeface="Arial" panose="020B0604020202020204" pitchFamily="34" charset="0"/>
              </a:defRPr>
            </a:lvl9pPr>
          </a:lstStyle>
          <a:p>
            <a:pPr>
              <a:spcAft>
                <a:spcPct val="0"/>
              </a:spcAft>
              <a:buClrTx/>
              <a:buSzTx/>
              <a:buFontTx/>
              <a:buNone/>
            </a:pPr>
            <a:fld id="{5155CED4-FB16-4BD3-B494-CBA631217FD0}" type="slidenum">
              <a:rPr lang="en-GB" altLang="fi-FI" sz="900">
                <a:solidFill>
                  <a:schemeClr val="tx2"/>
                </a:solidFill>
              </a:rPr>
              <a:pPr>
                <a:spcAft>
                  <a:spcPct val="0"/>
                </a:spcAft>
                <a:buClrTx/>
                <a:buSzTx/>
                <a:buFontTx/>
                <a:buNone/>
              </a:pPr>
              <a:t>6</a:t>
            </a:fld>
            <a:endParaRPr lang="en-GB" altLang="fi-FI" sz="900">
              <a:solidFill>
                <a:schemeClr val="tx2"/>
              </a:solidFill>
            </a:endParaRPr>
          </a:p>
        </p:txBody>
      </p:sp>
      <p:sp>
        <p:nvSpPr>
          <p:cNvPr id="2" name="Content Placeholder 1">
            <a:extLst>
              <a:ext uri="{FF2B5EF4-FFF2-40B4-BE49-F238E27FC236}">
                <a16:creationId xmlns:a16="http://schemas.microsoft.com/office/drawing/2014/main" id="{6D002527-84B7-4D75-98DD-180D5C0261CE}"/>
              </a:ext>
            </a:extLst>
          </p:cNvPr>
          <p:cNvSpPr>
            <a:spLocks noGrp="1"/>
          </p:cNvSpPr>
          <p:nvPr>
            <p:ph idx="1"/>
          </p:nvPr>
        </p:nvSpPr>
        <p:spPr>
          <a:xfrm>
            <a:off x="2171700" y="3141663"/>
            <a:ext cx="8172450" cy="2411412"/>
          </a:xfrm>
        </p:spPr>
        <p:txBody>
          <a:bodyPr/>
          <a:lstStyle/>
          <a:p>
            <a:r>
              <a:rPr lang="en-US" altLang="fi-FI" sz="2000"/>
              <a:t>Discourse patterns are characterized by bidirectionaly </a:t>
            </a:r>
            <a:r>
              <a:rPr lang="en-US" altLang="fi-FI" sz="2000">
                <a:sym typeface="Wingdings" panose="05000000000000000000" pitchFamily="2" charset="2"/>
              </a:rPr>
              <a:t> </a:t>
            </a:r>
            <a:r>
              <a:rPr lang="en-US" altLang="fi-FI" sz="2000"/>
              <a:t>reciprocity in turn taking in discourse and responses.</a:t>
            </a:r>
          </a:p>
          <a:p>
            <a:endParaRPr lang="en-US" altLang="fi-FI" sz="2000"/>
          </a:p>
          <a:p>
            <a:r>
              <a:rPr lang="en-US" altLang="fi-FI" sz="2000"/>
              <a:t>Even moderate size groups is the isolation, when some member do not participate in discourse and task engagement.</a:t>
            </a:r>
          </a:p>
          <a:p>
            <a:endParaRPr lang="fi-FI" altLang="fi-FI"/>
          </a:p>
        </p:txBody>
      </p:sp>
      <p:sp>
        <p:nvSpPr>
          <p:cNvPr id="13318" name="Rectangle 2">
            <a:extLst>
              <a:ext uri="{FF2B5EF4-FFF2-40B4-BE49-F238E27FC236}">
                <a16:creationId xmlns:a16="http://schemas.microsoft.com/office/drawing/2014/main" id="{6148E322-49BB-47B1-88E8-181706518BE8}"/>
              </a:ext>
            </a:extLst>
          </p:cNvPr>
          <p:cNvSpPr>
            <a:spLocks noChangeArrowheads="1"/>
          </p:cNvSpPr>
          <p:nvPr/>
        </p:nvSpPr>
        <p:spPr bwMode="auto">
          <a:xfrm>
            <a:off x="2171700" y="1700214"/>
            <a:ext cx="81724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fi-FI">
                <a:latin typeface="Arial Narrow" panose="020B0606020202030204" pitchFamily="34" charset="0"/>
              </a:rPr>
              <a:t>Barron, B. (2003). When smart groups fail. Journal of the Learning Sciences 12, 307–359.</a:t>
            </a:r>
            <a:br>
              <a:rPr lang="en-US" altLang="fi-FI">
                <a:latin typeface="Arial Narrow" panose="020B0606020202030204" pitchFamily="34" charset="0"/>
              </a:rPr>
            </a:br>
            <a:r>
              <a:rPr lang="en-US" altLang="fi-FI">
                <a:latin typeface="Arial Narrow" panose="020B0606020202030204" pitchFamily="34" charset="0"/>
              </a:rPr>
              <a:t>Bonito, J. A. (2000). The effect of contributing substantively on perceptions of participation. Small Group Research, 31, 528–553.</a:t>
            </a:r>
            <a:endParaRPr lang="fi-FI" altLang="fi-FI">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a:extLst>
              <a:ext uri="{FF2B5EF4-FFF2-40B4-BE49-F238E27FC236}">
                <a16:creationId xmlns:a16="http://schemas.microsoft.com/office/drawing/2014/main" id="{BC9BCCA3-A041-4E5F-8CEA-E18DBB0AE809}"/>
              </a:ext>
            </a:extLst>
          </p:cNvPr>
          <p:cNvSpPr>
            <a:spLocks noGrp="1"/>
          </p:cNvSpPr>
          <p:nvPr>
            <p:ph idx="1"/>
          </p:nvPr>
        </p:nvSpPr>
        <p:spPr/>
        <p:txBody>
          <a:bodyPr/>
          <a:lstStyle/>
          <a:p>
            <a:r>
              <a:rPr lang="en-US" altLang="fi-FI"/>
              <a:t>Key driving forces in formation of discursive connections are based on competitive comparisons and cooperation. </a:t>
            </a:r>
          </a:p>
          <a:p>
            <a:endParaRPr lang="en-US" altLang="fi-FI"/>
          </a:p>
          <a:p>
            <a:r>
              <a:rPr lang="en-US" altLang="fi-FI"/>
              <a:t>The competition is for floor in discussions and participation </a:t>
            </a:r>
          </a:p>
          <a:p>
            <a:endParaRPr lang="en-US" altLang="fi-FI"/>
          </a:p>
          <a:p>
            <a:r>
              <a:rPr lang="en-US" altLang="fi-FI"/>
              <a:t>The cooperation is about seeking a cooperation of discursive and active partners. </a:t>
            </a:r>
            <a:endParaRPr lang="fi-FI" altLang="fi-FI"/>
          </a:p>
        </p:txBody>
      </p:sp>
      <p:sp>
        <p:nvSpPr>
          <p:cNvPr id="14339" name="Title 2">
            <a:extLst>
              <a:ext uri="{FF2B5EF4-FFF2-40B4-BE49-F238E27FC236}">
                <a16:creationId xmlns:a16="http://schemas.microsoft.com/office/drawing/2014/main" id="{4F9EE2A7-BD37-4ECB-AC3D-F18F10EC76F1}"/>
              </a:ext>
            </a:extLst>
          </p:cNvPr>
          <p:cNvSpPr>
            <a:spLocks noGrp="1"/>
          </p:cNvSpPr>
          <p:nvPr>
            <p:ph type="title"/>
          </p:nvPr>
        </p:nvSpPr>
        <p:spPr/>
        <p:txBody>
          <a:bodyPr/>
          <a:lstStyle/>
          <a:p>
            <a:r>
              <a:rPr lang="fi-FI" altLang="fi-FI"/>
              <a:t>Basic assumptions</a:t>
            </a:r>
          </a:p>
        </p:txBody>
      </p:sp>
      <p:sp>
        <p:nvSpPr>
          <p:cNvPr id="14340" name="Slide Number Placeholder 5">
            <a:extLst>
              <a:ext uri="{FF2B5EF4-FFF2-40B4-BE49-F238E27FC236}">
                <a16:creationId xmlns:a16="http://schemas.microsoft.com/office/drawing/2014/main" id="{6A54D464-6510-4F7B-B7C2-A5C67E97C53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51E735-B77C-46BE-922F-3E64B3417EDB}" type="slidenum">
              <a:rPr lang="en-GB" altLang="fi-FI" smtClean="0">
                <a:solidFill>
                  <a:schemeClr val="tx2"/>
                </a:solidFill>
              </a:rPr>
              <a:pPr/>
              <a:t>7</a:t>
            </a:fld>
            <a:endParaRPr lang="en-GB" altLang="fi-FI">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2FFDE0-A4FB-4373-8EBF-5118B0FC83AB}"/>
              </a:ext>
            </a:extLst>
          </p:cNvPr>
          <p:cNvSpPr>
            <a:spLocks noGrp="1"/>
          </p:cNvSpPr>
          <p:nvPr>
            <p:ph idx="1"/>
          </p:nvPr>
        </p:nvSpPr>
        <p:spPr>
          <a:xfrm>
            <a:off x="2208214" y="800101"/>
            <a:ext cx="8135937" cy="5292725"/>
          </a:xfrm>
        </p:spPr>
        <p:txBody>
          <a:bodyPr/>
          <a:lstStyle/>
          <a:p>
            <a:pPr>
              <a:defRPr/>
            </a:pPr>
            <a:r>
              <a:rPr lang="en-US" sz="2000" dirty="0"/>
              <a:t>An agent </a:t>
            </a:r>
            <a:r>
              <a:rPr lang="en-US" sz="2000" i="1" dirty="0" err="1"/>
              <a:t>i</a:t>
            </a:r>
            <a:r>
              <a:rPr lang="en-US" sz="2000" dirty="0"/>
              <a:t> has activity </a:t>
            </a:r>
            <a:r>
              <a:rPr lang="en-US" sz="2000" i="1" dirty="0" err="1"/>
              <a:t>κ</a:t>
            </a:r>
            <a:r>
              <a:rPr lang="en-US" sz="2800" i="1" baseline="-25000" dirty="0" err="1"/>
              <a:t>ii</a:t>
            </a:r>
            <a:r>
              <a:rPr lang="en-US" sz="2000" dirty="0"/>
              <a:t> and it is aware of its peer </a:t>
            </a:r>
            <a:r>
              <a:rPr lang="en-US" sz="2000" i="1" dirty="0"/>
              <a:t>j</a:t>
            </a:r>
            <a:r>
              <a:rPr lang="en-US" sz="2000" dirty="0"/>
              <a:t>’s activity </a:t>
            </a:r>
            <a:r>
              <a:rPr lang="en-US" sz="2000" i="1" dirty="0" err="1"/>
              <a:t>κ</a:t>
            </a:r>
            <a:r>
              <a:rPr lang="en-US" sz="2800" i="1" baseline="-25000" dirty="0" err="1"/>
              <a:t>jj</a:t>
            </a:r>
            <a:r>
              <a:rPr lang="en-US" sz="2000" dirty="0"/>
              <a:t>. An agent </a:t>
            </a:r>
            <a:r>
              <a:rPr lang="en-US" sz="2000" i="1" dirty="0" err="1"/>
              <a:t>i</a:t>
            </a:r>
            <a:r>
              <a:rPr lang="en-US" sz="2000" dirty="0"/>
              <a:t> has discursivity </a:t>
            </a:r>
            <a:r>
              <a:rPr lang="en-US" sz="2000" i="1" dirty="0" err="1"/>
              <a:t>κ</a:t>
            </a:r>
            <a:r>
              <a:rPr lang="en-US" sz="2800" i="1" baseline="-25000" dirty="0" err="1"/>
              <a:t>ij</a:t>
            </a:r>
            <a:r>
              <a:rPr lang="en-US" sz="2000" dirty="0"/>
              <a:t> towards its peer </a:t>
            </a:r>
            <a:r>
              <a:rPr lang="en-US" sz="2000" i="1" dirty="0"/>
              <a:t>j</a:t>
            </a:r>
            <a:r>
              <a:rPr lang="en-US" sz="2000" dirty="0"/>
              <a:t> and it is aware that towards it, its peer </a:t>
            </a:r>
            <a:r>
              <a:rPr lang="en-US" sz="2000" i="1" dirty="0"/>
              <a:t>j</a:t>
            </a:r>
            <a:r>
              <a:rPr lang="en-US" sz="2000" dirty="0"/>
              <a:t> has discursivity </a:t>
            </a:r>
            <a:r>
              <a:rPr lang="en-US" sz="2000" i="1" dirty="0" err="1"/>
              <a:t>κ</a:t>
            </a:r>
            <a:r>
              <a:rPr lang="en-US" sz="2800" i="1" baseline="-25000" dirty="0" err="1"/>
              <a:t>ji</a:t>
            </a:r>
            <a:r>
              <a:rPr lang="en-US" sz="2000" dirty="0"/>
              <a:t>. </a:t>
            </a:r>
          </a:p>
          <a:p>
            <a:pPr>
              <a:defRPr/>
            </a:pPr>
            <a:endParaRPr lang="en-US" sz="2000" dirty="0"/>
          </a:p>
          <a:p>
            <a:pPr>
              <a:defRPr/>
            </a:pPr>
            <a:r>
              <a:rPr lang="en-US" sz="2000" dirty="0"/>
              <a:t>Comparative interaction affects </a:t>
            </a:r>
            <a:r>
              <a:rPr lang="en-US" sz="2000" i="1" dirty="0"/>
              <a:t>activity</a:t>
            </a:r>
            <a:r>
              <a:rPr lang="en-US" sz="2000" dirty="0"/>
              <a:t>: If agent </a:t>
            </a:r>
            <a:r>
              <a:rPr lang="en-US" sz="2000" i="1" dirty="0" err="1"/>
              <a:t>i</a:t>
            </a:r>
            <a:r>
              <a:rPr lang="en-US" sz="2000" dirty="0"/>
              <a:t> finds that its </a:t>
            </a:r>
            <a:r>
              <a:rPr lang="en-US" sz="2000" i="1" dirty="0"/>
              <a:t>activity</a:t>
            </a:r>
            <a:r>
              <a:rPr lang="en-US" sz="2000" dirty="0"/>
              <a:t> </a:t>
            </a:r>
            <a:r>
              <a:rPr lang="en-US" sz="2000" i="1" dirty="0" err="1"/>
              <a:t>κ</a:t>
            </a:r>
            <a:r>
              <a:rPr lang="en-US" sz="2800" i="1" baseline="-25000" dirty="0" err="1"/>
              <a:t>ii</a:t>
            </a:r>
            <a:r>
              <a:rPr lang="en-US" sz="2800" i="1" baseline="-25000" dirty="0"/>
              <a:t> </a:t>
            </a:r>
            <a:r>
              <a:rPr lang="en-US" sz="2000" dirty="0"/>
              <a:t>is lower than its peer j's discursivity </a:t>
            </a:r>
            <a:r>
              <a:rPr lang="en-US" sz="2000" i="1" dirty="0" err="1"/>
              <a:t>κ</a:t>
            </a:r>
            <a:r>
              <a:rPr lang="en-US" sz="2800" i="1" baseline="-25000" dirty="0" err="1"/>
              <a:t>ji</a:t>
            </a:r>
            <a:r>
              <a:rPr lang="en-US" sz="2000" dirty="0"/>
              <a:t>, then </a:t>
            </a:r>
            <a:r>
              <a:rPr lang="en-US" sz="2000" i="1" dirty="0" err="1"/>
              <a:t>i</a:t>
            </a:r>
            <a:r>
              <a:rPr lang="en-US" sz="2000" dirty="0"/>
              <a:t> tends to increase its activity because it competes for floor in discussion. If agent's activity is higher than its peer's discursivity, then agent decrease its activity because there is no need to compete. </a:t>
            </a:r>
          </a:p>
          <a:p>
            <a:pPr marL="0" indent="0">
              <a:buNone/>
              <a:defRPr/>
            </a:pPr>
            <a:endParaRPr lang="en-US" sz="2000" dirty="0"/>
          </a:p>
          <a:p>
            <a:pPr>
              <a:defRPr/>
            </a:pPr>
            <a:r>
              <a:rPr lang="en-US" sz="2000" dirty="0"/>
              <a:t>Competitive interaction affects </a:t>
            </a:r>
            <a:r>
              <a:rPr lang="en-US" sz="2000" i="1" dirty="0"/>
              <a:t>discursivity</a:t>
            </a:r>
            <a:r>
              <a:rPr lang="en-US" sz="2000" dirty="0"/>
              <a:t>: 1) agent's </a:t>
            </a:r>
            <a:r>
              <a:rPr lang="en-US" sz="2000" i="1" dirty="0"/>
              <a:t>discursivity</a:t>
            </a:r>
            <a:r>
              <a:rPr lang="en-US" sz="2000" dirty="0"/>
              <a:t> </a:t>
            </a:r>
            <a:r>
              <a:rPr lang="en-US" sz="2000" i="1" dirty="0" err="1"/>
              <a:t>κ</a:t>
            </a:r>
            <a:r>
              <a:rPr lang="en-US" sz="2800" i="1" baseline="-25000" dirty="0" err="1"/>
              <a:t>ij</a:t>
            </a:r>
            <a:r>
              <a:rPr lang="en-US" sz="2000" dirty="0"/>
              <a:t> towards its peer </a:t>
            </a:r>
            <a:r>
              <a:rPr lang="en-US" sz="2000" i="1" dirty="0"/>
              <a:t>j</a:t>
            </a:r>
            <a:r>
              <a:rPr lang="en-US" sz="2000" dirty="0"/>
              <a:t> increases/decreases if agent finds that its peer's discursivity </a:t>
            </a:r>
            <a:r>
              <a:rPr lang="en-US" sz="2000" i="1" dirty="0" err="1"/>
              <a:t>κ</a:t>
            </a:r>
            <a:r>
              <a:rPr lang="en-US" sz="2800" i="1" baseline="-25000" dirty="0" err="1"/>
              <a:t>ji</a:t>
            </a:r>
            <a:r>
              <a:rPr lang="en-US" sz="2000" dirty="0"/>
              <a:t> towards it is higher/lower than its own activity </a:t>
            </a:r>
            <a:r>
              <a:rPr lang="en-US" sz="2000" i="1" dirty="0" err="1"/>
              <a:t>κ</a:t>
            </a:r>
            <a:r>
              <a:rPr lang="en-US" sz="2800" i="1" baseline="-25000" dirty="0" err="1"/>
              <a:t>ii</a:t>
            </a:r>
            <a:r>
              <a:rPr lang="en-US" sz="2000" dirty="0"/>
              <a:t>. 2) the discursivity </a:t>
            </a:r>
            <a:r>
              <a:rPr lang="en-US" sz="2000" i="1" dirty="0" err="1"/>
              <a:t>κ</a:t>
            </a:r>
            <a:r>
              <a:rPr lang="en-US" sz="2800" i="1" baseline="-25000" dirty="0" err="1"/>
              <a:t>ij</a:t>
            </a:r>
            <a:r>
              <a:rPr lang="en-US" sz="2000" dirty="0"/>
              <a:t> is decreased if it is higher than peer </a:t>
            </a:r>
            <a:r>
              <a:rPr lang="en-US" sz="2000" i="1" dirty="0"/>
              <a:t>j</a:t>
            </a:r>
            <a:r>
              <a:rPr lang="en-US" sz="2000" dirty="0"/>
              <a:t>'s activity </a:t>
            </a:r>
            <a:r>
              <a:rPr lang="en-US" sz="2000" i="1" dirty="0" err="1"/>
              <a:t>κ</a:t>
            </a:r>
            <a:r>
              <a:rPr lang="en-US" sz="2800" i="1" baseline="-25000" dirty="0" err="1"/>
              <a:t>jj</a:t>
            </a:r>
            <a:r>
              <a:rPr lang="en-US" sz="2000" dirty="0"/>
              <a:t>. </a:t>
            </a:r>
            <a:endParaRPr lang="fi-FI" sz="2000" dirty="0"/>
          </a:p>
        </p:txBody>
      </p:sp>
      <p:sp>
        <p:nvSpPr>
          <p:cNvPr id="15363" name="Title 2">
            <a:extLst>
              <a:ext uri="{FF2B5EF4-FFF2-40B4-BE49-F238E27FC236}">
                <a16:creationId xmlns:a16="http://schemas.microsoft.com/office/drawing/2014/main" id="{01F4515D-724F-44B1-827B-1AE3D1E1C37D}"/>
              </a:ext>
            </a:extLst>
          </p:cNvPr>
          <p:cNvSpPr>
            <a:spLocks noGrp="1"/>
          </p:cNvSpPr>
          <p:nvPr>
            <p:ph type="title"/>
          </p:nvPr>
        </p:nvSpPr>
        <p:spPr>
          <a:xfrm>
            <a:off x="2495550" y="261939"/>
            <a:ext cx="7848600" cy="574675"/>
          </a:xfrm>
        </p:spPr>
        <p:txBody>
          <a:bodyPr/>
          <a:lstStyle/>
          <a:p>
            <a:r>
              <a:rPr lang="fi-FI" altLang="fi-FI" sz="2800"/>
              <a:t>Agent Based Model: Rules of Interaction </a:t>
            </a:r>
          </a:p>
        </p:txBody>
      </p:sp>
      <p:sp>
        <p:nvSpPr>
          <p:cNvPr id="15364" name="Slide Number Placeholder 5">
            <a:extLst>
              <a:ext uri="{FF2B5EF4-FFF2-40B4-BE49-F238E27FC236}">
                <a16:creationId xmlns:a16="http://schemas.microsoft.com/office/drawing/2014/main" id="{8A322DA5-8C3A-4325-8D43-35E2D26722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82AE2C-5634-42DD-8D8A-F469F54DC804}" type="slidenum">
              <a:rPr lang="en-GB" altLang="fi-FI" smtClean="0">
                <a:solidFill>
                  <a:schemeClr val="tx2"/>
                </a:solidFill>
              </a:rPr>
              <a:pPr/>
              <a:t>8</a:t>
            </a:fld>
            <a:endParaRPr lang="en-GB" altLang="fi-FI">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0B3CACA-11A3-439B-AD1B-C05E7F6D74A6}"/>
              </a:ext>
            </a:extLst>
          </p:cNvPr>
          <p:cNvSpPr>
            <a:spLocks noGrp="1"/>
          </p:cNvSpPr>
          <p:nvPr>
            <p:ph type="title"/>
          </p:nvPr>
        </p:nvSpPr>
        <p:spPr>
          <a:xfrm>
            <a:off x="2027238" y="549275"/>
            <a:ext cx="8316912" cy="1150938"/>
          </a:xfrm>
        </p:spPr>
        <p:txBody>
          <a:bodyPr/>
          <a:lstStyle/>
          <a:p>
            <a:r>
              <a:rPr lang="fi-FI" altLang="fi-FI" sz="2800"/>
              <a:t>The Model</a:t>
            </a:r>
          </a:p>
        </p:txBody>
      </p:sp>
      <p:sp>
        <p:nvSpPr>
          <p:cNvPr id="16387" name="Date Placeholder 1">
            <a:extLst>
              <a:ext uri="{FF2B5EF4-FFF2-40B4-BE49-F238E27FC236}">
                <a16:creationId xmlns:a16="http://schemas.microsoft.com/office/drawing/2014/main" id="{8BF2A684-F33A-492D-AE65-015B0E2C962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342A51B-545E-4DB8-9057-2DE02A3206A6}" type="datetime1">
              <a:rPr lang="fi-FI" altLang="fi-FI" smtClean="0">
                <a:solidFill>
                  <a:schemeClr val="tx2"/>
                </a:solidFill>
              </a:rPr>
              <a:pPr fontAlgn="base">
                <a:spcBef>
                  <a:spcPct val="0"/>
                </a:spcBef>
                <a:spcAft>
                  <a:spcPct val="0"/>
                </a:spcAft>
              </a:pPr>
              <a:t>19.9.2019</a:t>
            </a:fld>
            <a:endParaRPr lang="en-GB" altLang="fi-FI">
              <a:solidFill>
                <a:schemeClr val="tx2"/>
              </a:solidFill>
            </a:endParaRPr>
          </a:p>
        </p:txBody>
      </p:sp>
      <p:sp>
        <p:nvSpPr>
          <p:cNvPr id="16388" name="Slide Number Placeholder 2">
            <a:extLst>
              <a:ext uri="{FF2B5EF4-FFF2-40B4-BE49-F238E27FC236}">
                <a16:creationId xmlns:a16="http://schemas.microsoft.com/office/drawing/2014/main" id="{9ABEAC93-3000-45E4-8C16-5E2EEE5F5A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DF4592-5B7E-47B9-9A1F-C9588DD0A623}" type="slidenum">
              <a:rPr lang="en-GB" altLang="fi-FI" smtClean="0">
                <a:solidFill>
                  <a:schemeClr val="tx2"/>
                </a:solidFill>
              </a:rPr>
              <a:pPr/>
              <a:t>9</a:t>
            </a:fld>
            <a:endParaRPr lang="en-GB" altLang="fi-FI">
              <a:solidFill>
                <a:schemeClr val="tx2"/>
              </a:solidFill>
            </a:endParaRPr>
          </a:p>
        </p:txBody>
      </p:sp>
      <p:sp>
        <p:nvSpPr>
          <p:cNvPr id="16389" name="TextBox 7">
            <a:extLst>
              <a:ext uri="{FF2B5EF4-FFF2-40B4-BE49-F238E27FC236}">
                <a16:creationId xmlns:a16="http://schemas.microsoft.com/office/drawing/2014/main" id="{FDA67230-6B86-4E0B-B891-2BFCED522C81}"/>
              </a:ext>
            </a:extLst>
          </p:cNvPr>
          <p:cNvSpPr txBox="1">
            <a:spLocks noChangeArrowheads="1"/>
          </p:cNvSpPr>
          <p:nvPr/>
        </p:nvSpPr>
        <p:spPr bwMode="auto">
          <a:xfrm>
            <a:off x="1990725" y="1089025"/>
            <a:ext cx="81740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i-FI" altLang="fi-FI"/>
              <a:t>Shares features with Leviathan-model describing appraisal based comparisons </a:t>
            </a:r>
          </a:p>
          <a:p>
            <a:r>
              <a:rPr lang="fi-FI" altLang="fi-FI" sz="1600"/>
              <a:t>[Deffuant et al. (2013) </a:t>
            </a:r>
            <a:r>
              <a:rPr lang="en-US" altLang="fi-FI" sz="1600"/>
              <a:t>Journal of Artiﬁcial Societies and Social Simulation 16, 1–28]</a:t>
            </a:r>
            <a:endParaRPr lang="fi-FI" altLang="fi-FI" sz="1600"/>
          </a:p>
        </p:txBody>
      </p:sp>
      <p:sp>
        <p:nvSpPr>
          <p:cNvPr id="16390" name="Rectangle 2">
            <a:extLst>
              <a:ext uri="{FF2B5EF4-FFF2-40B4-BE49-F238E27FC236}">
                <a16:creationId xmlns:a16="http://schemas.microsoft.com/office/drawing/2014/main" id="{1B5160CD-06F7-4898-90BA-B1920FC17BD3}"/>
              </a:ext>
            </a:extLst>
          </p:cNvPr>
          <p:cNvSpPr>
            <a:spLocks noChangeArrowheads="1"/>
          </p:cNvSpPr>
          <p:nvPr/>
        </p:nvSpPr>
        <p:spPr bwMode="auto">
          <a:xfrm>
            <a:off x="2855914" y="2060575"/>
            <a:ext cx="640873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39750" algn="l"/>
              </a:tabLst>
              <a:defRPr>
                <a:solidFill>
                  <a:schemeClr val="tx1"/>
                </a:solidFill>
                <a:latin typeface="Arial" panose="020B0604020202020204" pitchFamily="34" charset="0"/>
              </a:defRPr>
            </a:lvl1pPr>
            <a:lvl2pPr marL="742950" indent="-285750">
              <a:tabLst>
                <a:tab pos="539750" algn="l"/>
              </a:tabLst>
              <a:defRPr>
                <a:solidFill>
                  <a:schemeClr val="tx1"/>
                </a:solidFill>
                <a:latin typeface="Arial" panose="020B0604020202020204" pitchFamily="34" charset="0"/>
              </a:defRPr>
            </a:lvl2pPr>
            <a:lvl3pPr marL="1143000" indent="-228600">
              <a:tabLst>
                <a:tab pos="539750" algn="l"/>
              </a:tabLst>
              <a:defRPr>
                <a:solidFill>
                  <a:schemeClr val="tx1"/>
                </a:solidFill>
                <a:latin typeface="Arial" panose="020B0604020202020204" pitchFamily="34" charset="0"/>
              </a:defRPr>
            </a:lvl3pPr>
            <a:lvl4pPr marL="1600200" indent="-228600">
              <a:tabLst>
                <a:tab pos="539750" algn="l"/>
              </a:tabLst>
              <a:defRPr>
                <a:solidFill>
                  <a:schemeClr val="tx1"/>
                </a:solidFill>
                <a:latin typeface="Arial" panose="020B0604020202020204" pitchFamily="34" charset="0"/>
              </a:defRPr>
            </a:lvl4pPr>
            <a:lvl5pPr marL="2057400" indent="-228600">
              <a:tabLst>
                <a:tab pos="5397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  ←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baseline="-250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π</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o</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ji</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 (1-</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p>
          <a:p>
            <a:endParaRPr lang="fi-FI" altLang="fi-FI" sz="2400">
              <a:latin typeface="Cambria Math" panose="02040503050406030204" pitchFamily="18" charset="0"/>
              <a:ea typeface="Cambria Math" panose="02040503050406030204" pitchFamily="18" charset="0"/>
              <a:cs typeface="Cambria Math" panose="02040503050406030204" pitchFamily="18" charset="0"/>
            </a:endParaRPr>
          </a:p>
          <a:p>
            <a:pPr>
              <a:spcAft>
                <a:spcPts val="600"/>
              </a:spcAft>
            </a:pP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400">
                <a:latin typeface="Cambria Math" panose="02040503050406030204" pitchFamily="18" charset="0"/>
                <a:ea typeface="Cambria Math" panose="02040503050406030204" pitchFamily="18" charset="0"/>
                <a:cs typeface="Cambria Math" panose="02040503050406030204" pitchFamily="18" charset="0"/>
              </a:rPr>
              <a:t>  ←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400">
                <a:latin typeface="Cambria Math" panose="02040503050406030204" pitchFamily="18" charset="0"/>
                <a:ea typeface="Cambria Math" panose="02040503050406030204" pitchFamily="18" charset="0"/>
                <a:cs typeface="Cambria Math" panose="02040503050406030204" pitchFamily="18" charset="0"/>
              </a:rPr>
              <a:t> +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π</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o</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α </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ji</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 + (1-</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α</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jj</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p>
          <a:p>
            <a:pPr>
              <a:spcAft>
                <a:spcPts val="600"/>
              </a:spcAft>
            </a:pP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λ</a:t>
            </a:r>
            <a:r>
              <a:rPr lang="en-US" altLang="fi-FI" sz="2400">
                <a:latin typeface="Cambria Math" panose="02040503050406030204" pitchFamily="18" charset="0"/>
                <a:ea typeface="Cambria Math" panose="02040503050406030204" pitchFamily="18" charset="0"/>
                <a:cs typeface="Cambria Math" panose="02040503050406030204" pitchFamily="18" charset="0"/>
              </a:rPr>
              <a:t> (sign[</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ii</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jj</a:t>
            </a:r>
            <a:r>
              <a:rPr lang="en-US" altLang="fi-FI" sz="2400">
                <a:latin typeface="Cambria Math" panose="02040503050406030204" pitchFamily="18" charset="0"/>
                <a:ea typeface="Cambria Math" panose="02040503050406030204" pitchFamily="18" charset="0"/>
                <a:cs typeface="Cambria Math" panose="02040503050406030204" pitchFamily="18" charset="0"/>
              </a:rPr>
              <a:t>)</a:t>
            </a:r>
            <a:r>
              <a:rPr lang="en-US" altLang="fi-FI" sz="2400" baseline="30000">
                <a:latin typeface="Cambria Math" panose="02040503050406030204" pitchFamily="18" charset="0"/>
                <a:ea typeface="Cambria Math" panose="02040503050406030204" pitchFamily="18" charset="0"/>
                <a:cs typeface="Cambria Math" panose="02040503050406030204" pitchFamily="18" charset="0"/>
              </a:rPr>
              <a:t>1/2</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 </a:t>
            </a:r>
            <a:r>
              <a:rPr lang="en-US" altLang="fi-FI" sz="2400">
                <a:latin typeface="Cambria Math" panose="02040503050406030204" pitchFamily="18" charset="0"/>
                <a:ea typeface="Cambria Math" panose="02040503050406030204" pitchFamily="18" charset="0"/>
                <a:cs typeface="Cambria Math" panose="02040503050406030204" pitchFamily="18" charset="0"/>
              </a:rPr>
              <a:t>(1-</a:t>
            </a:r>
            <a:r>
              <a:rPr lang="en-US" altLang="fi-FI" sz="2400" i="1">
                <a:latin typeface="Cambria Math" panose="02040503050406030204" pitchFamily="18" charset="0"/>
                <a:ea typeface="Cambria Math" panose="02040503050406030204" pitchFamily="18" charset="0"/>
                <a:cs typeface="Cambria Math" panose="02040503050406030204" pitchFamily="18" charset="0"/>
              </a:rPr>
              <a:t>κ</a:t>
            </a:r>
            <a:r>
              <a:rPr lang="en-US" altLang="fi-FI" sz="2400" i="1" baseline="-25000">
                <a:latin typeface="Cambria Math" panose="02040503050406030204" pitchFamily="18" charset="0"/>
                <a:ea typeface="Cambria Math" panose="02040503050406030204" pitchFamily="18" charset="0"/>
                <a:cs typeface="Cambria Math" panose="02040503050406030204" pitchFamily="18" charset="0"/>
              </a:rPr>
              <a:t>ij</a:t>
            </a:r>
            <a:r>
              <a:rPr lang="en-US" altLang="fi-FI" sz="2400">
                <a:latin typeface="Cambria Math" panose="02040503050406030204" pitchFamily="18" charset="0"/>
                <a:ea typeface="Cambria Math" panose="02040503050406030204" pitchFamily="18" charset="0"/>
                <a:cs typeface="Cambria Math" panose="02040503050406030204" pitchFamily="18" charset="0"/>
              </a:rPr>
              <a:t>)  </a:t>
            </a:r>
            <a:endParaRPr lang="fi-FI" altLang="fi-FI" sz="2400">
              <a:latin typeface="Cambria Math" panose="02040503050406030204" pitchFamily="18" charset="0"/>
              <a:ea typeface="Cambria Math" panose="02040503050406030204" pitchFamily="18" charset="0"/>
              <a:cs typeface="Cambria Math" panose="02040503050406030204" pitchFamily="18" charset="0"/>
            </a:endParaRPr>
          </a:p>
        </p:txBody>
      </p:sp>
      <p:sp>
        <p:nvSpPr>
          <p:cNvPr id="16391" name="Rectangle 3">
            <a:extLst>
              <a:ext uri="{FF2B5EF4-FFF2-40B4-BE49-F238E27FC236}">
                <a16:creationId xmlns:a16="http://schemas.microsoft.com/office/drawing/2014/main" id="{2AF4DEBA-583B-400A-9C10-0E4B22D9D390}"/>
              </a:ext>
            </a:extLst>
          </p:cNvPr>
          <p:cNvSpPr>
            <a:spLocks noChangeArrowheads="1"/>
          </p:cNvSpPr>
          <p:nvPr/>
        </p:nvSpPr>
        <p:spPr bwMode="auto">
          <a:xfrm>
            <a:off x="1739901" y="3973514"/>
            <a:ext cx="87852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fi-FI" sz="2000">
                <a:latin typeface="Calibri" panose="020F0502020204030204" pitchFamily="34" charset="0"/>
                <a:ea typeface="Calibri" panose="020F0502020204030204" pitchFamily="34" charset="0"/>
                <a:cs typeface="Times New Roman" panose="02020603050405020304" pitchFamily="18" charset="0"/>
              </a:rPr>
              <a:t>The sensitivity to the competitive comparison is α ϵ [0,1] called the </a:t>
            </a:r>
            <a:r>
              <a:rPr lang="en-US" altLang="fi-FI" sz="2000" i="1">
                <a:latin typeface="Calibri" panose="020F0502020204030204" pitchFamily="34" charset="0"/>
                <a:ea typeface="Calibri" panose="020F0502020204030204" pitchFamily="34" charset="0"/>
                <a:cs typeface="Times New Roman" panose="02020603050405020304" pitchFamily="18" charset="0"/>
              </a:rPr>
              <a:t>competitivity</a:t>
            </a:r>
            <a:r>
              <a:rPr lang="en-US" altLang="fi-FI" sz="2000">
                <a:latin typeface="Calibri" panose="020F0502020204030204" pitchFamily="34" charset="0"/>
                <a:ea typeface="Calibri" panose="020F0502020204030204" pitchFamily="34" charset="0"/>
                <a:cs typeface="Times New Roman" panose="02020603050405020304" pitchFamily="18" charset="0"/>
              </a:rPr>
              <a:t>. </a:t>
            </a:r>
          </a:p>
          <a:p>
            <a:r>
              <a:rPr lang="en-US" altLang="fi-FI" sz="2000">
                <a:latin typeface="Calibri" panose="020F0502020204030204" pitchFamily="34" charset="0"/>
                <a:ea typeface="Calibri" panose="020F0502020204030204" pitchFamily="34" charset="0"/>
                <a:cs typeface="Times New Roman" panose="02020603050405020304" pitchFamily="18" charset="0"/>
              </a:rPr>
              <a:t>The affinity of agents to collaboration is λ ϵ [0,1] called </a:t>
            </a:r>
            <a:r>
              <a:rPr lang="en-US" altLang="fi-FI" sz="2000" i="1">
                <a:latin typeface="Calibri" panose="020F0502020204030204" pitchFamily="34" charset="0"/>
                <a:ea typeface="Calibri" panose="020F0502020204030204" pitchFamily="34" charset="0"/>
                <a:cs typeface="Times New Roman" panose="02020603050405020304" pitchFamily="18" charset="0"/>
              </a:rPr>
              <a:t>cooperativity</a:t>
            </a:r>
            <a:r>
              <a:rPr lang="en-US" altLang="fi-FI" sz="2000">
                <a:latin typeface="Calibri" panose="020F0502020204030204" pitchFamily="34" charset="0"/>
                <a:ea typeface="Calibri" panose="020F0502020204030204" pitchFamily="34" charset="0"/>
                <a:cs typeface="Times New Roman" panose="02020603050405020304" pitchFamily="18" charset="0"/>
              </a:rPr>
              <a:t>. </a:t>
            </a:r>
          </a:p>
          <a:p>
            <a:endParaRPr lang="en-US" altLang="fi-FI" sz="2000">
              <a:latin typeface="Calibri" panose="020F0502020204030204" pitchFamily="34" charset="0"/>
              <a:ea typeface="Calibri" panose="020F0502020204030204" pitchFamily="34" charset="0"/>
              <a:cs typeface="Times New Roman" panose="02020603050405020304" pitchFamily="18" charset="0"/>
            </a:endParaRPr>
          </a:p>
          <a:p>
            <a:r>
              <a:rPr lang="en-US" altLang="fi-FI" sz="2000">
                <a:latin typeface="Calibri" panose="020F0502020204030204" pitchFamily="34" charset="0"/>
                <a:ea typeface="Calibri" panose="020F0502020204030204" pitchFamily="34" charset="0"/>
                <a:cs typeface="Times New Roman" panose="02020603050405020304" pitchFamily="18" charset="0"/>
              </a:rPr>
              <a:t>The probabilities that competitive comparisons and cooperation lead to changes in activities  are of sigmoidal type  </a:t>
            </a:r>
            <a:r>
              <a:rPr lang="en-US" altLang="fi-FI" sz="2000" i="1">
                <a:latin typeface="Calibri" panose="020F0502020204030204" pitchFamily="34" charset="0"/>
                <a:ea typeface="Calibri" panose="020F0502020204030204" pitchFamily="34" charset="0"/>
                <a:cs typeface="Times New Roman" panose="02020603050405020304" pitchFamily="18" charset="0"/>
              </a:rPr>
              <a:t>p</a:t>
            </a:r>
            <a:r>
              <a:rPr lang="en-US" altLang="fi-FI" sz="2000">
                <a:latin typeface="Calibri" panose="020F0502020204030204" pitchFamily="34" charset="0"/>
                <a:ea typeface="Calibri" panose="020F0502020204030204" pitchFamily="34" charset="0"/>
                <a:cs typeface="Times New Roman" panose="02020603050405020304" pitchFamily="18" charset="0"/>
              </a:rPr>
              <a:t>(</a:t>
            </a:r>
            <a:r>
              <a:rPr lang="en-US" altLang="fi-FI" sz="2000" i="1">
                <a:latin typeface="Calibri" panose="020F0502020204030204" pitchFamily="34" charset="0"/>
                <a:ea typeface="Calibri" panose="020F0502020204030204" pitchFamily="34" charset="0"/>
                <a:cs typeface="Times New Roman" panose="02020603050405020304" pitchFamily="18" charset="0"/>
              </a:rPr>
              <a:t>x</a:t>
            </a:r>
            <a:r>
              <a:rPr lang="en-US" altLang="fi-FI" sz="2000">
                <a:latin typeface="Calibri" panose="020F0502020204030204" pitchFamily="34" charset="0"/>
                <a:ea typeface="Calibri" panose="020F0502020204030204" pitchFamily="34" charset="0"/>
                <a:cs typeface="Times New Roman" panose="02020603050405020304" pitchFamily="18" charset="0"/>
              </a:rPr>
              <a:t>)=1/(1+exp[-</a:t>
            </a:r>
            <a:r>
              <a:rPr lang="en-US" altLang="fi-FI" sz="2000" i="1">
                <a:latin typeface="Calibri" panose="020F0502020204030204" pitchFamily="34" charset="0"/>
                <a:ea typeface="Calibri" panose="020F0502020204030204" pitchFamily="34" charset="0"/>
                <a:cs typeface="Times New Roman" panose="02020603050405020304" pitchFamily="18" charset="0"/>
              </a:rPr>
              <a:t>x</a:t>
            </a:r>
            <a:r>
              <a:rPr lang="en-US" altLang="fi-FI" sz="2000">
                <a:latin typeface="Calibri" panose="020F0502020204030204" pitchFamily="34" charset="0"/>
                <a:ea typeface="Calibri" panose="020F0502020204030204" pitchFamily="34" charset="0"/>
                <a:cs typeface="Times New Roman" panose="02020603050405020304" pitchFamily="18" charset="0"/>
              </a:rPr>
              <a:t>/</a:t>
            </a:r>
            <a:r>
              <a:rPr lang="en-US" altLang="fi-FI" sz="2000" i="1">
                <a:latin typeface="Calibri" panose="020F0502020204030204" pitchFamily="34" charset="0"/>
                <a:ea typeface="Calibri" panose="020F0502020204030204" pitchFamily="34" charset="0"/>
                <a:cs typeface="Times New Roman" panose="02020603050405020304" pitchFamily="18" charset="0"/>
              </a:rPr>
              <a:t>σ</a:t>
            </a:r>
            <a:r>
              <a:rPr lang="en-US" altLang="fi-FI" sz="2000">
                <a:latin typeface="Calibri" panose="020F0502020204030204" pitchFamily="34" charset="0"/>
                <a:ea typeface="Calibri" panose="020F0502020204030204" pitchFamily="34" charset="0"/>
                <a:cs typeface="Times New Roman" panose="02020603050405020304" pitchFamily="18" charset="0"/>
              </a:rPr>
              <a:t>]),  where </a:t>
            </a:r>
            <a:r>
              <a:rPr lang="en-US" altLang="fi-FI" sz="2000" i="1">
                <a:latin typeface="Calibri" panose="020F0502020204030204" pitchFamily="34" charset="0"/>
                <a:ea typeface="Calibri" panose="020F0502020204030204" pitchFamily="34" charset="0"/>
                <a:cs typeface="Times New Roman" panose="02020603050405020304" pitchFamily="18" charset="0"/>
              </a:rPr>
              <a:t>x</a:t>
            </a:r>
            <a:r>
              <a:rPr lang="en-US" altLang="fi-FI" sz="2000">
                <a:latin typeface="Calibri" panose="020F0502020204030204" pitchFamily="34" charset="0"/>
                <a:ea typeface="Calibri" panose="020F0502020204030204" pitchFamily="34" charset="0"/>
                <a:cs typeface="Times New Roman" panose="02020603050405020304" pitchFamily="18" charset="0"/>
              </a:rPr>
              <a:t>= </a:t>
            </a:r>
            <a:r>
              <a:rPr lang="en-US" altLang="fi-FI" sz="2000" i="1">
                <a:latin typeface="Calibri" panose="020F0502020204030204" pitchFamily="34" charset="0"/>
                <a:ea typeface="Calibri" panose="020F0502020204030204" pitchFamily="34" charset="0"/>
                <a:cs typeface="Times New Roman" panose="02020603050405020304" pitchFamily="18" charset="0"/>
              </a:rPr>
              <a:t>κ</a:t>
            </a:r>
            <a:r>
              <a:rPr lang="en-US" altLang="fi-FI" sz="2000" i="1" baseline="-25000">
                <a:latin typeface="Calibri" panose="020F0502020204030204" pitchFamily="34" charset="0"/>
                <a:ea typeface="Calibri" panose="020F0502020204030204" pitchFamily="34" charset="0"/>
                <a:cs typeface="Times New Roman" panose="02020603050405020304" pitchFamily="18" charset="0"/>
              </a:rPr>
              <a:t>ij</a:t>
            </a:r>
            <a:r>
              <a:rPr lang="en-US" altLang="fi-FI" sz="2000">
                <a:latin typeface="Calibri" panose="020F0502020204030204" pitchFamily="34" charset="0"/>
                <a:ea typeface="Calibri" panose="020F0502020204030204" pitchFamily="34" charset="0"/>
                <a:cs typeface="Times New Roman" panose="02020603050405020304" pitchFamily="18" charset="0"/>
              </a:rPr>
              <a:t>-</a:t>
            </a:r>
            <a:r>
              <a:rPr lang="en-US" altLang="fi-FI" sz="2000" i="1">
                <a:latin typeface="Calibri" panose="020F0502020204030204" pitchFamily="34" charset="0"/>
                <a:ea typeface="Calibri" panose="020F0502020204030204" pitchFamily="34" charset="0"/>
                <a:cs typeface="Times New Roman" panose="02020603050405020304" pitchFamily="18" charset="0"/>
              </a:rPr>
              <a:t>κ</a:t>
            </a:r>
            <a:r>
              <a:rPr lang="en-US" altLang="fi-FI" sz="2000" i="1" baseline="-25000">
                <a:latin typeface="Calibri" panose="020F0502020204030204" pitchFamily="34" charset="0"/>
                <a:ea typeface="Calibri" panose="020F0502020204030204" pitchFamily="34" charset="0"/>
                <a:cs typeface="Times New Roman" panose="02020603050405020304" pitchFamily="18" charset="0"/>
              </a:rPr>
              <a:t>ii</a:t>
            </a:r>
            <a:r>
              <a:rPr lang="en-US" altLang="fi-FI" sz="2000">
                <a:latin typeface="Calibri" panose="020F0502020204030204" pitchFamily="34" charset="0"/>
                <a:ea typeface="Calibri" panose="020F0502020204030204" pitchFamily="34" charset="0"/>
                <a:cs typeface="Times New Roman" panose="02020603050405020304" pitchFamily="18" charset="0"/>
              </a:rPr>
              <a:t> for competition and </a:t>
            </a:r>
            <a:r>
              <a:rPr lang="en-US" altLang="fi-FI" sz="2000" i="1">
                <a:latin typeface="Calibri" panose="020F0502020204030204" pitchFamily="34" charset="0"/>
                <a:ea typeface="Calibri" panose="020F0502020204030204" pitchFamily="34" charset="0"/>
                <a:cs typeface="Times New Roman" panose="02020603050405020304" pitchFamily="18" charset="0"/>
              </a:rPr>
              <a:t>x</a:t>
            </a:r>
            <a:r>
              <a:rPr lang="en-US" altLang="fi-FI" sz="2000">
                <a:latin typeface="Calibri" panose="020F0502020204030204" pitchFamily="34" charset="0"/>
                <a:ea typeface="Calibri" panose="020F0502020204030204" pitchFamily="34" charset="0"/>
                <a:cs typeface="Times New Roman" panose="02020603050405020304" pitchFamily="18" charset="0"/>
              </a:rPr>
              <a:t>= </a:t>
            </a:r>
            <a:r>
              <a:rPr lang="en-US" altLang="fi-FI" sz="2000" i="1">
                <a:latin typeface="Calibri" panose="020F0502020204030204" pitchFamily="34" charset="0"/>
                <a:ea typeface="Calibri" panose="020F0502020204030204" pitchFamily="34" charset="0"/>
                <a:cs typeface="Times New Roman" panose="02020603050405020304" pitchFamily="18" charset="0"/>
              </a:rPr>
              <a:t>κ</a:t>
            </a:r>
            <a:r>
              <a:rPr lang="en-US" altLang="fi-FI" sz="2000" i="1" baseline="-25000">
                <a:latin typeface="Calibri" panose="020F0502020204030204" pitchFamily="34" charset="0"/>
                <a:ea typeface="Calibri" panose="020F0502020204030204" pitchFamily="34" charset="0"/>
                <a:cs typeface="Times New Roman" panose="02020603050405020304" pitchFamily="18" charset="0"/>
              </a:rPr>
              <a:t>ji</a:t>
            </a:r>
            <a:r>
              <a:rPr lang="en-US" altLang="fi-FI" sz="2000">
                <a:latin typeface="Calibri" panose="020F0502020204030204" pitchFamily="34" charset="0"/>
                <a:ea typeface="Calibri" panose="020F0502020204030204" pitchFamily="34" charset="0"/>
                <a:cs typeface="Times New Roman" panose="02020603050405020304" pitchFamily="18" charset="0"/>
              </a:rPr>
              <a:t>-</a:t>
            </a:r>
            <a:r>
              <a:rPr lang="en-US" altLang="fi-FI" sz="2000" i="1">
                <a:latin typeface="Calibri" panose="020F0502020204030204" pitchFamily="34" charset="0"/>
                <a:ea typeface="Calibri" panose="020F0502020204030204" pitchFamily="34" charset="0"/>
                <a:cs typeface="Times New Roman" panose="02020603050405020304" pitchFamily="18" charset="0"/>
              </a:rPr>
              <a:t>κ</a:t>
            </a:r>
            <a:r>
              <a:rPr lang="en-US" altLang="fi-FI" sz="2000" i="1" baseline="-25000">
                <a:latin typeface="Calibri" panose="020F0502020204030204" pitchFamily="34" charset="0"/>
                <a:ea typeface="Calibri" panose="020F0502020204030204" pitchFamily="34" charset="0"/>
                <a:cs typeface="Times New Roman" panose="02020603050405020304" pitchFamily="18" charset="0"/>
              </a:rPr>
              <a:t>ij</a:t>
            </a:r>
            <a:r>
              <a:rPr lang="en-US" altLang="fi-FI" sz="2000">
                <a:latin typeface="Calibri" panose="020F0502020204030204" pitchFamily="34" charset="0"/>
                <a:ea typeface="Calibri" panose="020F0502020204030204" pitchFamily="34" charset="0"/>
                <a:cs typeface="Times New Roman" panose="02020603050405020304" pitchFamily="18" charset="0"/>
              </a:rPr>
              <a:t> for cooperation</a:t>
            </a:r>
            <a:r>
              <a:rPr lang="en-US" altLang="fi-FI" sz="1100">
                <a:latin typeface="Calibri" panose="020F0502020204030204" pitchFamily="34" charset="0"/>
                <a:ea typeface="Calibri" panose="020F0502020204030204" pitchFamily="34" charset="0"/>
                <a:cs typeface="Times New Roman" panose="02020603050405020304" pitchFamily="18" charset="0"/>
              </a:rPr>
              <a:t>. </a:t>
            </a:r>
            <a:endParaRPr lang="fi-FI" altLang="fi-FI">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Helsingin Yliopisto">
  <a:themeElements>
    <a:clrScheme name="Custom 2">
      <a:dk1>
        <a:sysClr val="windowText" lastClr="000000"/>
      </a:dk1>
      <a:lt1>
        <a:sysClr val="window" lastClr="FFFFFF"/>
      </a:lt1>
      <a:dk2>
        <a:srgbClr val="3F3F3F"/>
      </a:dk2>
      <a:lt2>
        <a:srgbClr val="F8F8F8"/>
      </a:lt2>
      <a:accent1>
        <a:srgbClr val="F2F2F2"/>
      </a:accent1>
      <a:accent2>
        <a:srgbClr val="B2B2B2"/>
      </a:accent2>
      <a:accent3>
        <a:srgbClr val="B2B2B2"/>
      </a:accent3>
      <a:accent4>
        <a:srgbClr val="B2B2B2"/>
      </a:accent4>
      <a:accent5>
        <a:srgbClr val="B2B2B2"/>
      </a:accent5>
      <a:accent6>
        <a:srgbClr val="B2B2B2"/>
      </a:accent6>
      <a:hlink>
        <a:srgbClr val="B2B2B2"/>
      </a:hlink>
      <a:folHlink>
        <a:srgbClr val="919191"/>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elsingin Yliopisto">
  <a:themeElements>
    <a:clrScheme name="Custom 2">
      <a:dk1>
        <a:sysClr val="windowText" lastClr="000000"/>
      </a:dk1>
      <a:lt1>
        <a:sysClr val="window" lastClr="FFFFFF"/>
      </a:lt1>
      <a:dk2>
        <a:srgbClr val="3F3F3F"/>
      </a:dk2>
      <a:lt2>
        <a:srgbClr val="F8F8F8"/>
      </a:lt2>
      <a:accent1>
        <a:srgbClr val="F2F2F2"/>
      </a:accent1>
      <a:accent2>
        <a:srgbClr val="B2B2B2"/>
      </a:accent2>
      <a:accent3>
        <a:srgbClr val="B2B2B2"/>
      </a:accent3>
      <a:accent4>
        <a:srgbClr val="B2B2B2"/>
      </a:accent4>
      <a:accent5>
        <a:srgbClr val="B2B2B2"/>
      </a:accent5>
      <a:accent6>
        <a:srgbClr val="B2B2B2"/>
      </a:accent6>
      <a:hlink>
        <a:srgbClr val="B2B2B2"/>
      </a:hlink>
      <a:folHlink>
        <a:srgbClr val="919191"/>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1524</TotalTime>
  <Words>1325</Words>
  <Application>Microsoft Office PowerPoint</Application>
  <PresentationFormat>Widescreen</PresentationFormat>
  <Paragraphs>168</Paragraphs>
  <Slides>22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 Unicode MS</vt:lpstr>
      <vt:lpstr>Arial</vt:lpstr>
      <vt:lpstr>Arial Narrow</vt:lpstr>
      <vt:lpstr>Calibri</vt:lpstr>
      <vt:lpstr>Cambria Math</vt:lpstr>
      <vt:lpstr>CordiaUPC</vt:lpstr>
      <vt:lpstr>Times New Roman</vt:lpstr>
      <vt:lpstr>Trebuchet MS</vt:lpstr>
      <vt:lpstr>Helsingin Yliopisto</vt:lpstr>
      <vt:lpstr>1_Helsingin Yliopisto</vt:lpstr>
      <vt:lpstr>  Sociocognitive Aspects in Learning and Teaching</vt:lpstr>
      <vt:lpstr>Problems of interest</vt:lpstr>
      <vt:lpstr>Related problems  </vt:lpstr>
      <vt:lpstr>Examples and benefits</vt:lpstr>
      <vt:lpstr>Can we model learning in educational settings?</vt:lpstr>
      <vt:lpstr>Group discourse and discourse patterns in learning </vt:lpstr>
      <vt:lpstr>Basic assumptions</vt:lpstr>
      <vt:lpstr>Agent Based Model: Rules of Interaction </vt:lpstr>
      <vt:lpstr>The Model</vt:lpstr>
      <vt:lpstr>Simulations: Stochastic method (Monte Carlo)   [</vt:lpstr>
      <vt:lpstr>Monitoring discourse patterns:Triadic census [J. Moody (1998) Social Networks 20, 291—299.] </vt:lpstr>
      <vt:lpstr>Results: Discourse patterns</vt:lpstr>
      <vt:lpstr>PowerPoint Presentation</vt:lpstr>
      <vt:lpstr>Conclusions</vt:lpstr>
      <vt:lpstr>Computational modelling of sociodynamics of learning: An agent based model</vt:lpstr>
      <vt:lpstr> A three-tiered system of explanatory schemes:  An idealized representation of student’s explanatory     models (representation of empirical findings) </vt:lpstr>
      <vt:lpstr>D1:A three-tiered system as epistemic landscape</vt:lpstr>
      <vt:lpstr>PowerPoint Presentation</vt:lpstr>
      <vt:lpstr>PowerPoint Presentation</vt:lpstr>
      <vt:lpstr>PowerPoint Presentation</vt:lpstr>
      <vt:lpstr>Comparisons with empirical results?  Problem: How in empirical results different effects are collated</vt:lpstr>
      <vt:lpstr>Conclusions Agent-Based Modelling in Educational Research  Do we need such an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Computational Modelling in Educational Research  Do we need such an approach  </dc:title>
  <cp:lastModifiedBy>Ismo T Koponen</cp:lastModifiedBy>
  <cp:revision>299</cp:revision>
  <dcterms:created xsi:type="dcterms:W3CDTF">2009-11-18T13:00:22Z</dcterms:created>
  <dcterms:modified xsi:type="dcterms:W3CDTF">2019-09-19T15:25:35Z</dcterms:modified>
</cp:coreProperties>
</file>